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
  </p:sldMasterIdLst>
  <p:notesMasterIdLst>
    <p:notesMasterId r:id="rId22"/>
  </p:notesMasterIdLst>
  <p:handoutMasterIdLst>
    <p:handoutMasterId r:id="rId23"/>
  </p:handoutMasterIdLst>
  <p:sldIdLst>
    <p:sldId id="256" r:id="rId2"/>
    <p:sldId id="294" r:id="rId3"/>
    <p:sldId id="328" r:id="rId4"/>
    <p:sldId id="382" r:id="rId5"/>
    <p:sldId id="383" r:id="rId6"/>
    <p:sldId id="386" r:id="rId7"/>
    <p:sldId id="387" r:id="rId8"/>
    <p:sldId id="389" r:id="rId9"/>
    <p:sldId id="267" r:id="rId10"/>
    <p:sldId id="318" r:id="rId11"/>
    <p:sldId id="319" r:id="rId12"/>
    <p:sldId id="320" r:id="rId13"/>
    <p:sldId id="384" r:id="rId14"/>
    <p:sldId id="385" r:id="rId15"/>
    <p:sldId id="347" r:id="rId16"/>
    <p:sldId id="348" r:id="rId17"/>
    <p:sldId id="349" r:id="rId18"/>
    <p:sldId id="350" r:id="rId19"/>
    <p:sldId id="364" r:id="rId20"/>
    <p:sldId id="290" r:id="rId2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2D3F"/>
    <a:srgbClr val="E72D40"/>
    <a:srgbClr val="F5333F"/>
    <a:srgbClr val="CE2D40"/>
    <a:srgbClr val="A8A8A8"/>
    <a:srgbClr val="F1333F"/>
    <a:srgbClr val="898989"/>
    <a:srgbClr val="989898"/>
    <a:srgbClr val="F6303E"/>
    <a:srgbClr val="CC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88" autoAdjust="0"/>
    <p:restoredTop sz="96271"/>
  </p:normalViewPr>
  <p:slideViewPr>
    <p:cSldViewPr snapToGrid="0" showGuides="1">
      <p:cViewPr varScale="1">
        <p:scale>
          <a:sx n="145" d="100"/>
          <a:sy n="145" d="100"/>
        </p:scale>
        <p:origin x="348" y="126"/>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64" d="100"/>
          <a:sy n="64" d="100"/>
        </p:scale>
        <p:origin x="3115"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70</c:v>
                </c:pt>
              </c:numCache>
            </c:numRef>
          </c:val>
          <c:extLst>
            <c:ext xmlns:c16="http://schemas.microsoft.com/office/drawing/2014/chart" uri="{C3380CC4-5D6E-409C-BE32-E72D297353CC}">
              <c16:uniqueId val="{00000000-2B61-4DED-BA9F-C3BC36BEF7EE}"/>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60</c:v>
                </c:pt>
              </c:numCache>
            </c:numRef>
          </c:val>
          <c:extLst>
            <c:ext xmlns:c16="http://schemas.microsoft.com/office/drawing/2014/chart" uri="{C3380CC4-5D6E-409C-BE32-E72D297353CC}">
              <c16:uniqueId val="{00000001-2B61-4DED-BA9F-C3BC36BEF7EE}"/>
            </c:ext>
          </c:extLst>
        </c:ser>
        <c:dLbls>
          <c:showLegendKey val="0"/>
          <c:showVal val="0"/>
          <c:showCatName val="0"/>
          <c:showSerName val="0"/>
          <c:showPercent val="0"/>
          <c:showBubbleSize val="0"/>
        </c:dLbls>
        <c:gapWidth val="150"/>
        <c:overlap val="100"/>
        <c:axId val="1321408512"/>
        <c:axId val="1321412864"/>
      </c:barChart>
      <c:catAx>
        <c:axId val="1321408512"/>
        <c:scaling>
          <c:orientation val="minMax"/>
        </c:scaling>
        <c:delete val="1"/>
        <c:axPos val="l"/>
        <c:numFmt formatCode="General" sourceLinked="1"/>
        <c:majorTickMark val="out"/>
        <c:minorTickMark val="none"/>
        <c:tickLblPos val="nextTo"/>
        <c:crossAx val="1321412864"/>
        <c:crosses val="autoZero"/>
        <c:auto val="1"/>
        <c:lblAlgn val="ctr"/>
        <c:lblOffset val="100"/>
        <c:noMultiLvlLbl val="0"/>
      </c:catAx>
      <c:valAx>
        <c:axId val="1321412864"/>
        <c:scaling>
          <c:orientation val="minMax"/>
        </c:scaling>
        <c:delete val="1"/>
        <c:axPos val="b"/>
        <c:numFmt formatCode="0%" sourceLinked="1"/>
        <c:majorTickMark val="out"/>
        <c:minorTickMark val="none"/>
        <c:tickLblPos val="nextTo"/>
        <c:crossAx val="132140851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F6323E"/>
            </a:solidFill>
          </c:spPr>
          <c:dPt>
            <c:idx val="0"/>
            <c:bubble3D val="0"/>
            <c:spPr>
              <a:solidFill>
                <a:srgbClr val="F6323E"/>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1-D3B7-4326-B6CD-4CC5157A28E5}"/>
              </c:ext>
            </c:extLst>
          </c:dPt>
          <c:dPt>
            <c:idx val="1"/>
            <c:bubble3D val="0"/>
            <c:spPr>
              <a:noFill/>
            </c:spPr>
            <c:extLst>
              <c:ext xmlns:c16="http://schemas.microsoft.com/office/drawing/2014/chart" uri="{C3380CC4-5D6E-409C-BE32-E72D297353CC}">
                <c16:uniqueId val="{00000003-D3B7-4326-B6CD-4CC5157A28E5}"/>
              </c:ext>
            </c:extLst>
          </c:dPt>
          <c:cat>
            <c:strRef>
              <c:f>Sheet1!$A$2:$A$3</c:f>
              <c:strCache>
                <c:ptCount val="1"/>
                <c:pt idx="0">
                  <c:v>1st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D3B7-4326-B6CD-4CC5157A28E5}"/>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09484536082474"/>
          <c:y val="0.352787577432706"/>
          <c:w val="0.79051546391752603"/>
          <c:h val="0.35322277470670499"/>
        </c:manualLayout>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40</c:v>
                </c:pt>
              </c:numCache>
            </c:numRef>
          </c:val>
          <c:extLst>
            <c:ext xmlns:c16="http://schemas.microsoft.com/office/drawing/2014/chart" uri="{C3380CC4-5D6E-409C-BE32-E72D297353CC}">
              <c16:uniqueId val="{00000000-3077-4AD5-A9CA-65F4E53848AA}"/>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2.4</c:v>
                </c:pt>
              </c:numCache>
            </c:numRef>
          </c:val>
          <c:extLst>
            <c:ext xmlns:c16="http://schemas.microsoft.com/office/drawing/2014/chart" uri="{C3380CC4-5D6E-409C-BE32-E72D297353CC}">
              <c16:uniqueId val="{00000001-3077-4AD5-A9CA-65F4E53848AA}"/>
            </c:ext>
          </c:extLst>
        </c:ser>
        <c:dLbls>
          <c:showLegendKey val="0"/>
          <c:showVal val="0"/>
          <c:showCatName val="0"/>
          <c:showSerName val="0"/>
          <c:showPercent val="0"/>
          <c:showBubbleSize val="0"/>
        </c:dLbls>
        <c:gapWidth val="150"/>
        <c:overlap val="100"/>
        <c:axId val="1321404160"/>
        <c:axId val="1321403072"/>
      </c:barChart>
      <c:catAx>
        <c:axId val="1321404160"/>
        <c:scaling>
          <c:orientation val="minMax"/>
        </c:scaling>
        <c:delete val="1"/>
        <c:axPos val="l"/>
        <c:numFmt formatCode="General" sourceLinked="1"/>
        <c:majorTickMark val="out"/>
        <c:minorTickMark val="none"/>
        <c:tickLblPos val="nextTo"/>
        <c:crossAx val="1321403072"/>
        <c:crosses val="autoZero"/>
        <c:auto val="1"/>
        <c:lblAlgn val="ctr"/>
        <c:lblOffset val="100"/>
        <c:noMultiLvlLbl val="0"/>
      </c:catAx>
      <c:valAx>
        <c:axId val="1321403072"/>
        <c:scaling>
          <c:orientation val="minMax"/>
        </c:scaling>
        <c:delete val="1"/>
        <c:axPos val="b"/>
        <c:numFmt formatCode="0%" sourceLinked="1"/>
        <c:majorTickMark val="out"/>
        <c:minorTickMark val="none"/>
        <c:tickLblPos val="nextTo"/>
        <c:crossAx val="1321404160"/>
        <c:crosses val="autoZero"/>
        <c:crossBetween val="between"/>
      </c:valAx>
      <c:spPr>
        <a:noFill/>
        <a:ln w="25400">
          <a:noFill/>
        </a:ln>
      </c:spPr>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70</c:v>
                </c:pt>
              </c:numCache>
            </c:numRef>
          </c:val>
          <c:extLst>
            <c:ext xmlns:c16="http://schemas.microsoft.com/office/drawing/2014/chart" uri="{C3380CC4-5D6E-409C-BE32-E72D297353CC}">
              <c16:uniqueId val="{00000000-2B61-4DED-BA9F-C3BC36BEF7EE}"/>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60</c:v>
                </c:pt>
              </c:numCache>
            </c:numRef>
          </c:val>
          <c:extLst>
            <c:ext xmlns:c16="http://schemas.microsoft.com/office/drawing/2014/chart" uri="{C3380CC4-5D6E-409C-BE32-E72D297353CC}">
              <c16:uniqueId val="{00000001-2B61-4DED-BA9F-C3BC36BEF7EE}"/>
            </c:ext>
          </c:extLst>
        </c:ser>
        <c:dLbls>
          <c:showLegendKey val="0"/>
          <c:showVal val="0"/>
          <c:showCatName val="0"/>
          <c:showSerName val="0"/>
          <c:showPercent val="0"/>
          <c:showBubbleSize val="0"/>
        </c:dLbls>
        <c:gapWidth val="150"/>
        <c:overlap val="100"/>
        <c:axId val="1321404704"/>
        <c:axId val="1321405792"/>
      </c:barChart>
      <c:catAx>
        <c:axId val="1321404704"/>
        <c:scaling>
          <c:orientation val="minMax"/>
        </c:scaling>
        <c:delete val="1"/>
        <c:axPos val="l"/>
        <c:numFmt formatCode="General" sourceLinked="1"/>
        <c:majorTickMark val="out"/>
        <c:minorTickMark val="none"/>
        <c:tickLblPos val="nextTo"/>
        <c:crossAx val="1321405792"/>
        <c:crosses val="autoZero"/>
        <c:auto val="1"/>
        <c:lblAlgn val="ctr"/>
        <c:lblOffset val="100"/>
        <c:noMultiLvlLbl val="0"/>
      </c:catAx>
      <c:valAx>
        <c:axId val="1321405792"/>
        <c:scaling>
          <c:orientation val="minMax"/>
        </c:scaling>
        <c:delete val="1"/>
        <c:axPos val="b"/>
        <c:numFmt formatCode="0%" sourceLinked="1"/>
        <c:majorTickMark val="out"/>
        <c:minorTickMark val="none"/>
        <c:tickLblPos val="nextTo"/>
        <c:crossAx val="1321404704"/>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09484536082474"/>
          <c:y val="0.352787577432706"/>
          <c:w val="0.79051546391752603"/>
          <c:h val="0.35322277470670499"/>
        </c:manualLayout>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40</c:v>
                </c:pt>
              </c:numCache>
            </c:numRef>
          </c:val>
          <c:extLst>
            <c:ext xmlns:c16="http://schemas.microsoft.com/office/drawing/2014/chart" uri="{C3380CC4-5D6E-409C-BE32-E72D297353CC}">
              <c16:uniqueId val="{00000000-3077-4AD5-A9CA-65F4E53848AA}"/>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2.4</c:v>
                </c:pt>
              </c:numCache>
            </c:numRef>
          </c:val>
          <c:extLst>
            <c:ext xmlns:c16="http://schemas.microsoft.com/office/drawing/2014/chart" uri="{C3380CC4-5D6E-409C-BE32-E72D297353CC}">
              <c16:uniqueId val="{00000001-3077-4AD5-A9CA-65F4E53848AA}"/>
            </c:ext>
          </c:extLst>
        </c:ser>
        <c:dLbls>
          <c:showLegendKey val="0"/>
          <c:showVal val="0"/>
          <c:showCatName val="0"/>
          <c:showSerName val="0"/>
          <c:showPercent val="0"/>
          <c:showBubbleSize val="0"/>
        </c:dLbls>
        <c:gapWidth val="150"/>
        <c:overlap val="100"/>
        <c:axId val="1321406880"/>
        <c:axId val="1321409056"/>
      </c:barChart>
      <c:catAx>
        <c:axId val="1321406880"/>
        <c:scaling>
          <c:orientation val="minMax"/>
        </c:scaling>
        <c:delete val="1"/>
        <c:axPos val="l"/>
        <c:numFmt formatCode="General" sourceLinked="1"/>
        <c:majorTickMark val="out"/>
        <c:minorTickMark val="none"/>
        <c:tickLblPos val="nextTo"/>
        <c:crossAx val="1321409056"/>
        <c:crosses val="autoZero"/>
        <c:auto val="1"/>
        <c:lblAlgn val="ctr"/>
        <c:lblOffset val="100"/>
        <c:noMultiLvlLbl val="0"/>
      </c:catAx>
      <c:valAx>
        <c:axId val="1321409056"/>
        <c:scaling>
          <c:orientation val="minMax"/>
        </c:scaling>
        <c:delete val="1"/>
        <c:axPos val="b"/>
        <c:numFmt formatCode="0%" sourceLinked="1"/>
        <c:majorTickMark val="out"/>
        <c:minorTickMark val="none"/>
        <c:tickLblPos val="nextTo"/>
        <c:crossAx val="1321406880"/>
        <c:crosses val="autoZero"/>
        <c:crossBetween val="between"/>
      </c:valAx>
      <c:spPr>
        <a:noFill/>
        <a:ln w="25400">
          <a:noFill/>
        </a:ln>
      </c:spPr>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noFill/>
            </c:spPr>
            <c:extLst>
              <c:ext xmlns:c16="http://schemas.microsoft.com/office/drawing/2014/chart" uri="{C3380CC4-5D6E-409C-BE32-E72D297353CC}">
                <c16:uniqueId val="{00000001-78CD-4B14-B9C0-96418275AA7E}"/>
              </c:ext>
            </c:extLst>
          </c:dPt>
          <c:dPt>
            <c:idx val="1"/>
            <c:bubble3D val="0"/>
            <c:spPr>
              <a:solidFill>
                <a:srgbClr val="CCCCCC"/>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3-78CD-4B14-B9C0-96418275AA7E}"/>
              </c:ext>
            </c:extLst>
          </c:dPt>
          <c:cat>
            <c:strRef>
              <c:f>Sheet1!$A$2:$A$3</c:f>
              <c:strCache>
                <c:ptCount val="1"/>
                <c:pt idx="0">
                  <c:v>1st Qtr</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78CD-4B14-B9C0-96418275AA7E}"/>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F6323E"/>
            </a:solidFill>
          </c:spPr>
          <c:dPt>
            <c:idx val="0"/>
            <c:bubble3D val="0"/>
            <c:spPr>
              <a:solidFill>
                <a:srgbClr val="F6323E"/>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1-D3B7-4326-B6CD-4CC5157A28E5}"/>
              </c:ext>
            </c:extLst>
          </c:dPt>
          <c:dPt>
            <c:idx val="1"/>
            <c:bubble3D val="0"/>
            <c:spPr>
              <a:noFill/>
            </c:spPr>
            <c:extLst>
              <c:ext xmlns:c16="http://schemas.microsoft.com/office/drawing/2014/chart" uri="{C3380CC4-5D6E-409C-BE32-E72D297353CC}">
                <c16:uniqueId val="{00000003-D3B7-4326-B6CD-4CC5157A28E5}"/>
              </c:ext>
            </c:extLst>
          </c:dPt>
          <c:cat>
            <c:strRef>
              <c:f>Sheet1!$A$2:$A$3</c:f>
              <c:strCache>
                <c:ptCount val="1"/>
                <c:pt idx="0">
                  <c:v>1st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D3B7-4326-B6CD-4CC5157A28E5}"/>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noFill/>
            </c:spPr>
            <c:extLst>
              <c:ext xmlns:c16="http://schemas.microsoft.com/office/drawing/2014/chart" uri="{C3380CC4-5D6E-409C-BE32-E72D297353CC}">
                <c16:uniqueId val="{00000001-78CD-4B14-B9C0-96418275AA7E}"/>
              </c:ext>
            </c:extLst>
          </c:dPt>
          <c:dPt>
            <c:idx val="1"/>
            <c:bubble3D val="0"/>
            <c:spPr>
              <a:solidFill>
                <a:srgbClr val="CCCCCC"/>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3-78CD-4B14-B9C0-96418275AA7E}"/>
              </c:ext>
            </c:extLst>
          </c:dPt>
          <c:cat>
            <c:strRef>
              <c:f>Sheet1!$A$2:$A$3</c:f>
              <c:strCache>
                <c:ptCount val="1"/>
                <c:pt idx="0">
                  <c:v>1st Qtr</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78CD-4B14-B9C0-96418275AA7E}"/>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C3F453-9F3F-4567-8DCE-A7408F69274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97103D5-0144-4D10-96A5-3D385F5356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CD6017-FECC-4565-B4A9-CDF40B8AFEC4}" type="datetimeFigureOut">
              <a:rPr lang="en-IN" smtClean="0"/>
              <a:t>05-05-2020</a:t>
            </a:fld>
            <a:endParaRPr lang="en-IN"/>
          </a:p>
        </p:txBody>
      </p:sp>
      <p:sp>
        <p:nvSpPr>
          <p:cNvPr id="4" name="Footer Placeholder 3">
            <a:extLst>
              <a:ext uri="{FF2B5EF4-FFF2-40B4-BE49-F238E27FC236}">
                <a16:creationId xmlns:a16="http://schemas.microsoft.com/office/drawing/2014/main" id="{D40E48D2-788C-4710-AA82-6E71D37171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82355A72-EE70-409E-9FE1-8EAE70254C2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AF4C5A-348F-4973-9C72-119478B6050E}" type="slidenum">
              <a:rPr lang="en-IN" smtClean="0"/>
              <a:t>‹#›</a:t>
            </a:fld>
            <a:endParaRPr lang="en-IN"/>
          </a:p>
        </p:txBody>
      </p:sp>
    </p:spTree>
    <p:extLst>
      <p:ext uri="{BB962C8B-B14F-4D97-AF65-F5344CB8AC3E}">
        <p14:creationId xmlns:p14="http://schemas.microsoft.com/office/powerpoint/2010/main" val="17712352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F3C1A20-E642-F347-A89C-E093F8996D44}" type="datetimeFigureOut">
              <a:rPr lang="en-US" smtClean="0"/>
              <a:t>5/5/2020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91505C-62D6-AB42-AEF7-53FE9E8A8B2F}" type="slidenum">
              <a:rPr lang="en-US" smtClean="0"/>
              <a:t>‹#›</a:t>
            </a:fld>
            <a:endParaRPr lang="en-US"/>
          </a:p>
        </p:txBody>
      </p:sp>
    </p:spTree>
    <p:extLst>
      <p:ext uri="{BB962C8B-B14F-4D97-AF65-F5344CB8AC3E}">
        <p14:creationId xmlns:p14="http://schemas.microsoft.com/office/powerpoint/2010/main" val="287787286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791505C-62D6-AB42-AEF7-53FE9E8A8B2F}" type="slidenum">
              <a:rPr lang="en-US" smtClean="0"/>
              <a:t>1</a:t>
            </a:fld>
            <a:endParaRPr lang="en-US"/>
          </a:p>
        </p:txBody>
      </p:sp>
    </p:spTree>
    <p:extLst>
      <p:ext uri="{BB962C8B-B14F-4D97-AF65-F5344CB8AC3E}">
        <p14:creationId xmlns:p14="http://schemas.microsoft.com/office/powerpoint/2010/main" val="3357488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5" name="Google Shape;3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2884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791505C-62D6-AB42-AEF7-53FE9E8A8B2F}" type="slidenum">
              <a:rPr lang="en-US" smtClean="0"/>
              <a:t>5</a:t>
            </a:fld>
            <a:endParaRPr lang="en-US"/>
          </a:p>
        </p:txBody>
      </p:sp>
    </p:spTree>
    <p:extLst>
      <p:ext uri="{BB962C8B-B14F-4D97-AF65-F5344CB8AC3E}">
        <p14:creationId xmlns:p14="http://schemas.microsoft.com/office/powerpoint/2010/main" val="4285971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7b70f33edc_0_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6" name="Google Shape;706;g7b70f33ed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chart" Target="../charts/chart4.xml"/><Relationship Id="rId4" Type="http://schemas.openxmlformats.org/officeDocument/2006/relationships/chart" Target="../charts/chart3.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hart" Target="../charts/chart6.xml"/><Relationship Id="rId7" Type="http://schemas.openxmlformats.org/officeDocument/2006/relationships/chart" Target="../charts/chart10.xml"/><Relationship Id="rId2" Type="http://schemas.openxmlformats.org/officeDocument/2006/relationships/chart" Target="../charts/chart5.xml"/><Relationship Id="rId1" Type="http://schemas.openxmlformats.org/officeDocument/2006/relationships/slideMaster" Target="../slideMasters/slideMaster1.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chart" Target="../charts/chart11.xml"/><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chart" Target="../charts/chart1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4.png"/><Relationship Id="rId4" Type="http://schemas.openxmlformats.org/officeDocument/2006/relationships/image" Target="../media/image25.png"/><Relationship Id="rId9" Type="http://schemas.openxmlformats.org/officeDocument/2006/relationships/image" Target="../media/image30.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663921" y="4653887"/>
            <a:ext cx="2057400" cy="273844"/>
          </a:xfrm>
        </p:spPr>
        <p:txBody>
          <a:bodyPr/>
          <a:lstStyle>
            <a:lvl1pPr>
              <a:defRPr>
                <a:solidFill>
                  <a:srgbClr val="E72D40"/>
                </a:solidFill>
              </a:defRPr>
            </a:lvl1pPr>
          </a:lstStyle>
          <a:p>
            <a:fld id="{C65558FE-7BAE-4F41-B1DE-C9E081343886}" type="datetime1">
              <a:rPr lang="en-IN" smtClean="0"/>
              <a:t>05-05-2020</a:t>
            </a:fld>
            <a:endParaRPr lang="en-IN" dirty="0"/>
          </a:p>
        </p:txBody>
      </p:sp>
      <p:sp>
        <p:nvSpPr>
          <p:cNvPr id="6" name="Slide Number Placeholder 5"/>
          <p:cNvSpPr>
            <a:spLocks noGrp="1"/>
          </p:cNvSpPr>
          <p:nvPr>
            <p:ph type="sldNum" sz="quarter" idx="12"/>
          </p:nvPr>
        </p:nvSpPr>
        <p:spPr>
          <a:xfrm>
            <a:off x="6616976" y="4012406"/>
            <a:ext cx="2057400" cy="273844"/>
          </a:xfrm>
        </p:spPr>
        <p:txBody>
          <a:bodyPr/>
          <a:lstStyle>
            <a:lvl1pPr>
              <a:defRPr>
                <a:solidFill>
                  <a:srgbClr val="E72D40"/>
                </a:solidFill>
              </a:defRPr>
            </a:lvl1pPr>
          </a:lstStyle>
          <a:p>
            <a:fld id="{273EEA2F-D825-49D3-9C25-497F06EFD3F7}" type="slidenum">
              <a:rPr lang="en-IN" smtClean="0"/>
              <a:pPr/>
              <a:t>‹#›</a:t>
            </a:fld>
            <a:endParaRPr lang="en-IN" dirty="0"/>
          </a:p>
        </p:txBody>
      </p:sp>
      <p:sp>
        <p:nvSpPr>
          <p:cNvPr id="7" name="Rectangle 6">
            <a:extLst>
              <a:ext uri="{FF2B5EF4-FFF2-40B4-BE49-F238E27FC236}">
                <a16:creationId xmlns:a16="http://schemas.microsoft.com/office/drawing/2014/main" id="{2FA6BFC7-D5F1-408F-A79B-F51DF7A156FC}"/>
              </a:ext>
            </a:extLst>
          </p:cNvPr>
          <p:cNvSpPr/>
          <p:nvPr userDrawn="1"/>
        </p:nvSpPr>
        <p:spPr>
          <a:xfrm>
            <a:off x="0" y="0"/>
            <a:ext cx="9144000" cy="46538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pic>
        <p:nvPicPr>
          <p:cNvPr id="8" name="Picture 7">
            <a:extLst>
              <a:ext uri="{FF2B5EF4-FFF2-40B4-BE49-F238E27FC236}">
                <a16:creationId xmlns:a16="http://schemas.microsoft.com/office/drawing/2014/main" id="{F0BCB513-97E7-4376-B0F7-C82E10180F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3922" y="571887"/>
            <a:ext cx="2057400" cy="548993"/>
          </a:xfrm>
          <a:prstGeom prst="rect">
            <a:avLst/>
          </a:prstGeom>
        </p:spPr>
      </p:pic>
    </p:spTree>
    <p:extLst>
      <p:ext uri="{BB962C8B-B14F-4D97-AF65-F5344CB8AC3E}">
        <p14:creationId xmlns:p14="http://schemas.microsoft.com/office/powerpoint/2010/main" val="2223680965"/>
      </p:ext>
    </p:extLst>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2 Line Title, Infographics and Caption">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6E02A8A3-DB71-4204-8178-44D43F0A7DDB}"/>
              </a:ext>
            </a:extLst>
          </p:cNvPr>
          <p:cNvSpPr/>
          <p:nvPr userDrawn="1"/>
        </p:nvSpPr>
        <p:spPr>
          <a:xfrm>
            <a:off x="-1" y="600076"/>
            <a:ext cx="9144001" cy="4543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0" name="Rectangle 9">
            <a:extLst>
              <a:ext uri="{FF2B5EF4-FFF2-40B4-BE49-F238E27FC236}">
                <a16:creationId xmlns:a16="http://schemas.microsoft.com/office/drawing/2014/main" id="{3DC02D0B-A252-47F4-90C6-E6D73E995E19}"/>
              </a:ext>
            </a:extLst>
          </p:cNvPr>
          <p:cNvSpPr/>
          <p:nvPr userDrawn="1"/>
        </p:nvSpPr>
        <p:spPr>
          <a:xfrm>
            <a:off x="-3" y="-20049"/>
            <a:ext cx="9144001" cy="5143500"/>
          </a:xfrm>
          <a:prstGeom prst="rect">
            <a:avLst/>
          </a:prstGeom>
          <a:blipFill>
            <a:blip r:embed="rId2">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56" name="Picture Placeholder 55">
            <a:extLst>
              <a:ext uri="{FF2B5EF4-FFF2-40B4-BE49-F238E27FC236}">
                <a16:creationId xmlns:a16="http://schemas.microsoft.com/office/drawing/2014/main" id="{DD8D96AE-F6F4-434E-9686-AF89D00D27E4}"/>
              </a:ext>
            </a:extLst>
          </p:cNvPr>
          <p:cNvSpPr>
            <a:spLocks noGrp="1"/>
          </p:cNvSpPr>
          <p:nvPr>
            <p:ph type="pic" sz="quarter" idx="23"/>
          </p:nvPr>
        </p:nvSpPr>
        <p:spPr>
          <a:xfrm>
            <a:off x="-2" y="-12112"/>
            <a:ext cx="9144002" cy="5147675"/>
          </a:xfrm>
          <a:prstGeom prst="rect">
            <a:avLst/>
          </a:prstGeom>
        </p:spPr>
        <p:txBody>
          <a:bodyPr/>
          <a:lstStyle/>
          <a:p>
            <a:endParaRPr lang="en-IN"/>
          </a:p>
        </p:txBody>
      </p:sp>
      <p:sp>
        <p:nvSpPr>
          <p:cNvPr id="61" name="Picture Placeholder 60">
            <a:extLst>
              <a:ext uri="{FF2B5EF4-FFF2-40B4-BE49-F238E27FC236}">
                <a16:creationId xmlns:a16="http://schemas.microsoft.com/office/drawing/2014/main" id="{1F6816D9-B4AF-47C1-8C5D-860514751DF3}"/>
              </a:ext>
            </a:extLst>
          </p:cNvPr>
          <p:cNvSpPr>
            <a:spLocks noGrp="1"/>
          </p:cNvSpPr>
          <p:nvPr>
            <p:ph type="pic" sz="quarter" idx="22"/>
          </p:nvPr>
        </p:nvSpPr>
        <p:spPr>
          <a:xfrm>
            <a:off x="10220734" y="-3856910"/>
            <a:ext cx="9144001" cy="5147675"/>
          </a:xfrm>
          <a:custGeom>
            <a:avLst/>
            <a:gdLst>
              <a:gd name="connsiteX0" fmla="*/ 1 w 9144001"/>
              <a:gd name="connsiteY0" fmla="*/ 0 h 5147675"/>
              <a:gd name="connsiteX1" fmla="*/ 9144001 w 9144001"/>
              <a:gd name="connsiteY1" fmla="*/ 0 h 5147675"/>
              <a:gd name="connsiteX2" fmla="*/ 9144001 w 9144001"/>
              <a:gd name="connsiteY2" fmla="*/ 2897600 h 5147675"/>
              <a:gd name="connsiteX3" fmla="*/ 9144001 w 9144001"/>
              <a:gd name="connsiteY3" fmla="*/ 3191288 h 5147675"/>
              <a:gd name="connsiteX4" fmla="*/ 9144001 w 9144001"/>
              <a:gd name="connsiteY4" fmla="*/ 5147088 h 5147675"/>
              <a:gd name="connsiteX5" fmla="*/ 4727575 w 9144001"/>
              <a:gd name="connsiteY5" fmla="*/ 5147088 h 5147675"/>
              <a:gd name="connsiteX6" fmla="*/ 4727575 w 9144001"/>
              <a:gd name="connsiteY6" fmla="*/ 5147675 h 5147675"/>
              <a:gd name="connsiteX7" fmla="*/ 3650997 w 9144001"/>
              <a:gd name="connsiteY7" fmla="*/ 5147675 h 5147675"/>
              <a:gd name="connsiteX8" fmla="*/ 2002040 w 9144001"/>
              <a:gd name="connsiteY8" fmla="*/ 5147675 h 5147675"/>
              <a:gd name="connsiteX9" fmla="*/ 528199 w 9144001"/>
              <a:gd name="connsiteY9" fmla="*/ 4498138 h 5147675"/>
              <a:gd name="connsiteX10" fmla="*/ 371258 w 9144001"/>
              <a:gd name="connsiteY10" fmla="*/ 4301898 h 5147675"/>
              <a:gd name="connsiteX11" fmla="*/ 372954 w 9144001"/>
              <a:gd name="connsiteY11" fmla="*/ 4302311 h 5147675"/>
              <a:gd name="connsiteX12" fmla="*/ 416872 w 9144001"/>
              <a:gd name="connsiteY12" fmla="*/ 4305173 h 5147675"/>
              <a:gd name="connsiteX13" fmla="*/ 421076 w 9144001"/>
              <a:gd name="connsiteY13" fmla="*/ 4304692 h 5147675"/>
              <a:gd name="connsiteX14" fmla="*/ 519767 w 9144001"/>
              <a:gd name="connsiteY14" fmla="*/ 4330646 h 5147675"/>
              <a:gd name="connsiteX15" fmla="*/ 1631739 w 9144001"/>
              <a:gd name="connsiteY15" fmla="*/ 4032541 h 5147675"/>
              <a:gd name="connsiteX16" fmla="*/ 1631739 w 9144001"/>
              <a:gd name="connsiteY16" fmla="*/ 4305790 h 5147675"/>
              <a:gd name="connsiteX17" fmla="*/ 2008581 w 9144001"/>
              <a:gd name="connsiteY17" fmla="*/ 4305790 h 5147675"/>
              <a:gd name="connsiteX18" fmla="*/ 2008581 w 9144001"/>
              <a:gd name="connsiteY18" fmla="*/ 3717145 h 5147675"/>
              <a:gd name="connsiteX19" fmla="*/ 2008582 w 9144001"/>
              <a:gd name="connsiteY19" fmla="*/ 3717145 h 5147675"/>
              <a:gd name="connsiteX20" fmla="*/ 2008582 w 9144001"/>
              <a:gd name="connsiteY20" fmla="*/ 3341860 h 5147675"/>
              <a:gd name="connsiteX21" fmla="*/ 998932 w 9144001"/>
              <a:gd name="connsiteY21" fmla="*/ 3341860 h 5147675"/>
              <a:gd name="connsiteX22" fmla="*/ 998932 w 9144001"/>
              <a:gd name="connsiteY22" fmla="*/ 3717145 h 5147675"/>
              <a:gd name="connsiteX23" fmla="*/ 1373490 w 9144001"/>
              <a:gd name="connsiteY23" fmla="*/ 3717145 h 5147675"/>
              <a:gd name="connsiteX24" fmla="*/ 1303666 w 9144001"/>
              <a:gd name="connsiteY24" fmla="*/ 3798867 h 5147675"/>
              <a:gd name="connsiteX25" fmla="*/ 9481 w 9144001"/>
              <a:gd name="connsiteY25" fmla="*/ 3224240 h 5147675"/>
              <a:gd name="connsiteX26" fmla="*/ 4951 w 9144001"/>
              <a:gd name="connsiteY26" fmla="*/ 3236367 h 5147675"/>
              <a:gd name="connsiteX27" fmla="*/ 2684 w 9144001"/>
              <a:gd name="connsiteY27" fmla="*/ 3191288 h 5147675"/>
              <a:gd name="connsiteX28" fmla="*/ 1 w 9144001"/>
              <a:gd name="connsiteY28" fmla="*/ 3191288 h 5147675"/>
              <a:gd name="connsiteX29" fmla="*/ 1 w 9144001"/>
              <a:gd name="connsiteY29" fmla="*/ 3137961 h 5147675"/>
              <a:gd name="connsiteX30" fmla="*/ 0 w 9144001"/>
              <a:gd name="connsiteY30" fmla="*/ 3137939 h 5147675"/>
              <a:gd name="connsiteX31" fmla="*/ 0 w 9144001"/>
              <a:gd name="connsiteY31" fmla="*/ 3137938 h 5147675"/>
              <a:gd name="connsiteX32" fmla="*/ 0 w 9144001"/>
              <a:gd name="connsiteY32" fmla="*/ 1645650 h 5147675"/>
              <a:gd name="connsiteX33" fmla="*/ 1 w 9144001"/>
              <a:gd name="connsiteY33" fmla="*/ 1645650 h 51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144001" h="5147675">
                <a:moveTo>
                  <a:pt x="1" y="0"/>
                </a:moveTo>
                <a:lnTo>
                  <a:pt x="9144001" y="0"/>
                </a:lnTo>
                <a:lnTo>
                  <a:pt x="9144001" y="2897600"/>
                </a:lnTo>
                <a:lnTo>
                  <a:pt x="9144001" y="3191288"/>
                </a:lnTo>
                <a:lnTo>
                  <a:pt x="9144001" y="5147088"/>
                </a:lnTo>
                <a:lnTo>
                  <a:pt x="4727575" y="5147088"/>
                </a:lnTo>
                <a:lnTo>
                  <a:pt x="4727575" y="5147675"/>
                </a:lnTo>
                <a:lnTo>
                  <a:pt x="3650997" y="5147675"/>
                </a:lnTo>
                <a:lnTo>
                  <a:pt x="2002040" y="5147675"/>
                </a:lnTo>
                <a:cubicBezTo>
                  <a:pt x="1418959" y="5147675"/>
                  <a:pt x="894096" y="4897452"/>
                  <a:pt x="528199" y="4498138"/>
                </a:cubicBezTo>
                <a:lnTo>
                  <a:pt x="371258" y="4301898"/>
                </a:lnTo>
                <a:lnTo>
                  <a:pt x="372954" y="4302311"/>
                </a:lnTo>
                <a:cubicBezTo>
                  <a:pt x="387739" y="4304577"/>
                  <a:pt x="402446" y="4305517"/>
                  <a:pt x="416872" y="4305173"/>
                </a:cubicBezTo>
                <a:lnTo>
                  <a:pt x="421076" y="4304692"/>
                </a:lnTo>
                <a:lnTo>
                  <a:pt x="519767" y="4330646"/>
                </a:lnTo>
                <a:cubicBezTo>
                  <a:pt x="804007" y="4390620"/>
                  <a:pt x="1306113" y="4394625"/>
                  <a:pt x="1631739" y="4032541"/>
                </a:cubicBezTo>
                <a:lnTo>
                  <a:pt x="1631739" y="4305790"/>
                </a:lnTo>
                <a:lnTo>
                  <a:pt x="2008581" y="4305790"/>
                </a:lnTo>
                <a:lnTo>
                  <a:pt x="2008581" y="3717145"/>
                </a:lnTo>
                <a:lnTo>
                  <a:pt x="2008582" y="3717145"/>
                </a:lnTo>
                <a:lnTo>
                  <a:pt x="2008582" y="3341860"/>
                </a:lnTo>
                <a:lnTo>
                  <a:pt x="998932" y="3341860"/>
                </a:lnTo>
                <a:lnTo>
                  <a:pt x="998932" y="3717145"/>
                </a:lnTo>
                <a:lnTo>
                  <a:pt x="1373490" y="3717145"/>
                </a:lnTo>
                <a:lnTo>
                  <a:pt x="1303666" y="3798867"/>
                </a:lnTo>
                <a:cubicBezTo>
                  <a:pt x="914338" y="4173453"/>
                  <a:pt x="32448" y="3945809"/>
                  <a:pt x="9481" y="3224240"/>
                </a:cubicBezTo>
                <a:lnTo>
                  <a:pt x="4951" y="3236367"/>
                </a:lnTo>
                <a:lnTo>
                  <a:pt x="2684" y="3191288"/>
                </a:lnTo>
                <a:lnTo>
                  <a:pt x="1" y="3191288"/>
                </a:lnTo>
                <a:lnTo>
                  <a:pt x="1" y="3137961"/>
                </a:lnTo>
                <a:lnTo>
                  <a:pt x="0" y="3137939"/>
                </a:lnTo>
                <a:lnTo>
                  <a:pt x="0" y="3137938"/>
                </a:lnTo>
                <a:lnTo>
                  <a:pt x="0" y="1645650"/>
                </a:lnTo>
                <a:lnTo>
                  <a:pt x="1" y="1645650"/>
                </a:lnTo>
                <a:close/>
              </a:path>
            </a:pathLst>
          </a:custGeom>
        </p:spPr>
        <p:txBody>
          <a:bodyPr wrap="square">
            <a:noAutofit/>
          </a:bodyPr>
          <a:lstStyle/>
          <a:p>
            <a:endParaRPr lang="en-IN"/>
          </a:p>
        </p:txBody>
      </p:sp>
      <p:sp>
        <p:nvSpPr>
          <p:cNvPr id="133" name="Date Placeholder 132">
            <a:extLst>
              <a:ext uri="{FF2B5EF4-FFF2-40B4-BE49-F238E27FC236}">
                <a16:creationId xmlns:a16="http://schemas.microsoft.com/office/drawing/2014/main" id="{9AC3D831-327E-4ADF-B27E-32AC0913EAB3}"/>
              </a:ext>
            </a:extLst>
          </p:cNvPr>
          <p:cNvSpPr>
            <a:spLocks noGrp="1"/>
          </p:cNvSpPr>
          <p:nvPr>
            <p:ph type="dt" sz="half" idx="15"/>
          </p:nvPr>
        </p:nvSpPr>
        <p:spPr/>
        <p:txBody>
          <a:bodyPr/>
          <a:lstStyle/>
          <a:p>
            <a:fld id="{6864892D-382A-F246-85F9-E706314457B1}" type="datetime1">
              <a:rPr lang="en-IN" smtClean="0"/>
              <a:t>05-05-2020</a:t>
            </a:fld>
            <a:endParaRPr lang="en-IN"/>
          </a:p>
        </p:txBody>
      </p:sp>
      <p:sp>
        <p:nvSpPr>
          <p:cNvPr id="135" name="Slide Number Placeholder 134">
            <a:extLst>
              <a:ext uri="{FF2B5EF4-FFF2-40B4-BE49-F238E27FC236}">
                <a16:creationId xmlns:a16="http://schemas.microsoft.com/office/drawing/2014/main" id="{9B4DE495-883A-4C30-86EF-E937F42C25B7}"/>
              </a:ext>
            </a:extLst>
          </p:cNvPr>
          <p:cNvSpPr>
            <a:spLocks noGrp="1"/>
          </p:cNvSpPr>
          <p:nvPr>
            <p:ph type="sldNum" sz="quarter" idx="17"/>
          </p:nvPr>
        </p:nvSpPr>
        <p:spPr/>
        <p:txBody>
          <a:bodyPr/>
          <a:lstStyle/>
          <a:p>
            <a:fld id="{273EEA2F-D825-49D3-9C25-497F06EFD3F7}" type="slidenum">
              <a:rPr lang="en-IN" smtClean="0"/>
              <a:t>‹#›</a:t>
            </a:fld>
            <a:endParaRPr lang="en-IN"/>
          </a:p>
        </p:txBody>
      </p:sp>
      <p:sp>
        <p:nvSpPr>
          <p:cNvPr id="3" name="Text Placeholder 2">
            <a:extLst>
              <a:ext uri="{FF2B5EF4-FFF2-40B4-BE49-F238E27FC236}">
                <a16:creationId xmlns:a16="http://schemas.microsoft.com/office/drawing/2014/main" id="{03F92C22-F16A-420C-A7E7-19AE8DFA3CB4}"/>
              </a:ext>
            </a:extLst>
          </p:cNvPr>
          <p:cNvSpPr>
            <a:spLocks noGrp="1"/>
          </p:cNvSpPr>
          <p:nvPr>
            <p:ph type="body" sz="quarter" idx="18" hasCustomPrompt="1"/>
          </p:nvPr>
        </p:nvSpPr>
        <p:spPr>
          <a:xfrm>
            <a:off x="3213848" y="3489722"/>
            <a:ext cx="5355081" cy="837009"/>
          </a:xfrm>
          <a:prstGeom prst="rect">
            <a:avLst/>
          </a:prstGeom>
        </p:spPr>
        <p:txBody>
          <a:bodyPr/>
          <a:lstStyle>
            <a:lvl1pPr marL="214313" indent="-214313">
              <a:buFontTx/>
              <a:buBlip>
                <a:blip r:embed="rId3"/>
              </a:buBlip>
              <a:defRPr sz="1200" b="0">
                <a:latin typeface="Proxima Nova Rg" panose="02000506030000020004" pitchFamily="50" charset="0"/>
              </a:defRPr>
            </a:lvl1pPr>
          </a:lstStyle>
          <a:p>
            <a:pPr lvl="0"/>
            <a:r>
              <a:rPr lang="en-US" dirty="0"/>
              <a:t>Click to add text</a:t>
            </a:r>
          </a:p>
        </p:txBody>
      </p:sp>
      <p:pic>
        <p:nvPicPr>
          <p:cNvPr id="5" name="Picture 4">
            <a:extLst>
              <a:ext uri="{FF2B5EF4-FFF2-40B4-BE49-F238E27FC236}">
                <a16:creationId xmlns:a16="http://schemas.microsoft.com/office/drawing/2014/main" id="{EBA45E11-4B71-49A2-A5CA-2C1C5CC58B4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213847" y="2234762"/>
            <a:ext cx="5373512" cy="1110800"/>
          </a:xfrm>
          <a:prstGeom prst="rect">
            <a:avLst/>
          </a:prstGeom>
        </p:spPr>
      </p:pic>
      <p:sp>
        <p:nvSpPr>
          <p:cNvPr id="12" name="Title 11">
            <a:extLst>
              <a:ext uri="{FF2B5EF4-FFF2-40B4-BE49-F238E27FC236}">
                <a16:creationId xmlns:a16="http://schemas.microsoft.com/office/drawing/2014/main" id="{C300AC66-03C0-4421-B116-D790883D5410}"/>
              </a:ext>
            </a:extLst>
          </p:cNvPr>
          <p:cNvSpPr txBox="1">
            <a:spLocks/>
          </p:cNvSpPr>
          <p:nvPr userDrawn="1"/>
        </p:nvSpPr>
        <p:spPr>
          <a:xfrm>
            <a:off x="642167" y="610235"/>
            <a:ext cx="5493203" cy="864394"/>
          </a:xfrm>
          <a:prstGeom prst="rect">
            <a:avLst/>
          </a:prstGeom>
        </p:spPr>
        <p:txBody>
          <a:bodyPr vert="horz" lIns="68580" tIns="34290" rIns="68580" bIns="34290" rtlCol="0" anchor="t">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US" sz="3600" dirty="0">
                <a:solidFill>
                  <a:srgbClr val="F5333F"/>
                </a:solidFill>
                <a:latin typeface="Neue Plak" panose="020B0804030202020204" pitchFamily="34" charset="0"/>
              </a:rPr>
              <a:t>Click to add Title</a:t>
            </a:r>
            <a:endParaRPr lang="en-IN" sz="3600" dirty="0">
              <a:solidFill>
                <a:srgbClr val="F5333F"/>
              </a:solidFill>
              <a:latin typeface="Neue Plak" panose="020B0804030202020204" pitchFamily="34" charset="0"/>
            </a:endParaRPr>
          </a:p>
        </p:txBody>
      </p:sp>
      <p:sp>
        <p:nvSpPr>
          <p:cNvPr id="45" name="Freeform: Shape 44">
            <a:extLst>
              <a:ext uri="{FF2B5EF4-FFF2-40B4-BE49-F238E27FC236}">
                <a16:creationId xmlns:a16="http://schemas.microsoft.com/office/drawing/2014/main" id="{FC60F344-7C07-441B-A31D-6018ABB9583D}"/>
              </a:ext>
            </a:extLst>
          </p:cNvPr>
          <p:cNvSpPr/>
          <p:nvPr userDrawn="1"/>
        </p:nvSpPr>
        <p:spPr>
          <a:xfrm>
            <a:off x="11718595" y="3690308"/>
            <a:ext cx="870" cy="1071"/>
          </a:xfrm>
          <a:custGeom>
            <a:avLst/>
            <a:gdLst>
              <a:gd name="connsiteX0" fmla="*/ 0 w 870"/>
              <a:gd name="connsiteY0" fmla="*/ 0 h 1071"/>
              <a:gd name="connsiteX1" fmla="*/ 870 w 870"/>
              <a:gd name="connsiteY1" fmla="*/ 0 h 1071"/>
              <a:gd name="connsiteX2" fmla="*/ 870 w 870"/>
              <a:gd name="connsiteY2" fmla="*/ 1071 h 1071"/>
              <a:gd name="connsiteX3" fmla="*/ 0 w 870"/>
              <a:gd name="connsiteY3" fmla="*/ 0 h 1071"/>
            </a:gdLst>
            <a:ahLst/>
            <a:cxnLst>
              <a:cxn ang="0">
                <a:pos x="connsiteX0" y="connsiteY0"/>
              </a:cxn>
              <a:cxn ang="0">
                <a:pos x="connsiteX1" y="connsiteY1"/>
              </a:cxn>
              <a:cxn ang="0">
                <a:pos x="connsiteX2" y="connsiteY2"/>
              </a:cxn>
              <a:cxn ang="0">
                <a:pos x="connsiteX3" y="connsiteY3"/>
              </a:cxn>
            </a:cxnLst>
            <a:rect l="l" t="t" r="r" b="b"/>
            <a:pathLst>
              <a:path w="870" h="1071">
                <a:moveTo>
                  <a:pt x="0" y="0"/>
                </a:moveTo>
                <a:lnTo>
                  <a:pt x="870" y="0"/>
                </a:lnTo>
                <a:lnTo>
                  <a:pt x="870" y="1071"/>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0357989"/>
      </p:ext>
    </p:extLst>
  </p:cSld>
  <p:clrMapOvr>
    <a:masterClrMapping/>
  </p:clrMapOvr>
  <p:extLst>
    <p:ext uri="{DCECCB84-F9BA-43D5-87BE-67443E8EF086}">
      <p15:sldGuideLst xmlns:p15="http://schemas.microsoft.com/office/powerpoint/2012/main">
        <p15:guide id="1" orient="horz" pos="378">
          <p15:clr>
            <a:srgbClr val="FBAE40"/>
          </p15:clr>
        </p15:guide>
        <p15:guide id="2" orient="horz" pos="2731">
          <p15:clr>
            <a:srgbClr val="FBAE40"/>
          </p15:clr>
        </p15:guide>
        <p15:guide id="3" orient="horz" pos="219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 name="Rectangle 1"/>
          <p:cNvSpPr/>
          <p:nvPr/>
        </p:nvSpPr>
        <p:spPr>
          <a:xfrm>
            <a:off x="629841" y="2556933"/>
            <a:ext cx="7891859" cy="82662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nvGrpSpPr>
          <p:cNvPr id="7" name="Group 6">
            <a:extLst>
              <a:ext uri="{FF2B5EF4-FFF2-40B4-BE49-F238E27FC236}">
                <a16:creationId xmlns:a16="http://schemas.microsoft.com/office/drawing/2014/main" id="{82BB13CD-9991-4DCA-82E0-1747F3F9BC06}"/>
              </a:ext>
            </a:extLst>
          </p:cNvPr>
          <p:cNvGrpSpPr/>
          <p:nvPr/>
        </p:nvGrpSpPr>
        <p:grpSpPr>
          <a:xfrm>
            <a:off x="994787" y="3020755"/>
            <a:ext cx="775019" cy="174751"/>
            <a:chOff x="1326382" y="4041646"/>
            <a:chExt cx="2597497" cy="653143"/>
          </a:xfrm>
          <a:solidFill>
            <a:srgbClr val="F5333F"/>
          </a:solidFill>
        </p:grpSpPr>
        <p:sp>
          <p:nvSpPr>
            <p:cNvPr id="5" name="Star: 5 Points 4">
              <a:extLst>
                <a:ext uri="{FF2B5EF4-FFF2-40B4-BE49-F238E27FC236}">
                  <a16:creationId xmlns:a16="http://schemas.microsoft.com/office/drawing/2014/main" id="{EC574380-B5CC-42B5-85BC-EC9DBF89A138}"/>
                </a:ext>
              </a:extLst>
            </p:cNvPr>
            <p:cNvSpPr/>
            <p:nvPr userDrawn="1"/>
          </p:nvSpPr>
          <p:spPr>
            <a:xfrm>
              <a:off x="1326382"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9" name="Star: 5 Points 28">
              <a:extLst>
                <a:ext uri="{FF2B5EF4-FFF2-40B4-BE49-F238E27FC236}">
                  <a16:creationId xmlns:a16="http://schemas.microsoft.com/office/drawing/2014/main" id="{99F9A9C9-93D1-4FA6-9D41-07B027178C6C}"/>
                </a:ext>
              </a:extLst>
            </p:cNvPr>
            <p:cNvSpPr/>
            <p:nvPr userDrawn="1"/>
          </p:nvSpPr>
          <p:spPr>
            <a:xfrm>
              <a:off x="1974500"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1" name="Star: 5 Points 30">
              <a:extLst>
                <a:ext uri="{FF2B5EF4-FFF2-40B4-BE49-F238E27FC236}">
                  <a16:creationId xmlns:a16="http://schemas.microsoft.com/office/drawing/2014/main" id="{33048992-C900-4AEF-9138-0F86855FA5DB}"/>
                </a:ext>
              </a:extLst>
            </p:cNvPr>
            <p:cNvSpPr/>
            <p:nvPr userDrawn="1"/>
          </p:nvSpPr>
          <p:spPr>
            <a:xfrm>
              <a:off x="2622617"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2" name="Star: 5 Points 31">
              <a:extLst>
                <a:ext uri="{FF2B5EF4-FFF2-40B4-BE49-F238E27FC236}">
                  <a16:creationId xmlns:a16="http://schemas.microsoft.com/office/drawing/2014/main" id="{64AA79B2-DB73-404E-8C90-6E74E5C9AA75}"/>
                </a:ext>
              </a:extLst>
            </p:cNvPr>
            <p:cNvSpPr/>
            <p:nvPr userDrawn="1"/>
          </p:nvSpPr>
          <p:spPr>
            <a:xfrm>
              <a:off x="3270737" y="4041646"/>
              <a:ext cx="653142"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7" name="Freeform: Shape 36">
              <a:extLst>
                <a:ext uri="{FF2B5EF4-FFF2-40B4-BE49-F238E27FC236}">
                  <a16:creationId xmlns:a16="http://schemas.microsoft.com/office/drawing/2014/main" id="{44E94D08-1C31-47C0-974A-8BAE27476E00}"/>
                </a:ext>
              </a:extLst>
            </p:cNvPr>
            <p:cNvSpPr/>
            <p:nvPr userDrawn="1"/>
          </p:nvSpPr>
          <p:spPr>
            <a:xfrm>
              <a:off x="3597306" y="4041650"/>
              <a:ext cx="326569" cy="653139"/>
            </a:xfrm>
            <a:custGeom>
              <a:avLst/>
              <a:gdLst>
                <a:gd name="connsiteX0" fmla="*/ 0 w 326570"/>
                <a:gd name="connsiteY0" fmla="*/ 0 h 653141"/>
                <a:gd name="connsiteX1" fmla="*/ 77091 w 326570"/>
                <a:gd name="connsiteY1" fmla="*/ 249480 h 653141"/>
                <a:gd name="connsiteX2" fmla="*/ 326570 w 326570"/>
                <a:gd name="connsiteY2" fmla="*/ 249478 h 653141"/>
                <a:gd name="connsiteX3" fmla="*/ 124736 w 326570"/>
                <a:gd name="connsiteY3" fmla="*/ 403663 h 653141"/>
                <a:gd name="connsiteX4" fmla="*/ 201831 w 326570"/>
                <a:gd name="connsiteY4" fmla="*/ 653141 h 653141"/>
                <a:gd name="connsiteX5" fmla="*/ 0 w 326570"/>
                <a:gd name="connsiteY5" fmla="*/ 498953 h 65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570" h="653141">
                  <a:moveTo>
                    <a:pt x="0" y="0"/>
                  </a:moveTo>
                  <a:lnTo>
                    <a:pt x="77091" y="249480"/>
                  </a:lnTo>
                  <a:lnTo>
                    <a:pt x="326570" y="249478"/>
                  </a:lnTo>
                  <a:lnTo>
                    <a:pt x="124736" y="403663"/>
                  </a:lnTo>
                  <a:lnTo>
                    <a:pt x="201831" y="653141"/>
                  </a:lnTo>
                  <a:lnTo>
                    <a:pt x="0" y="498953"/>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sp>
        <p:nvSpPr>
          <p:cNvPr id="9" name="Text Placeholder 8">
            <a:extLst>
              <a:ext uri="{FF2B5EF4-FFF2-40B4-BE49-F238E27FC236}">
                <a16:creationId xmlns:a16="http://schemas.microsoft.com/office/drawing/2014/main" id="{EA908F40-8F3C-4F4C-8007-3143C3B7A198}"/>
              </a:ext>
            </a:extLst>
          </p:cNvPr>
          <p:cNvSpPr>
            <a:spLocks noGrp="1"/>
          </p:cNvSpPr>
          <p:nvPr>
            <p:ph type="body" sz="quarter" idx="10" hasCustomPrompt="1"/>
          </p:nvPr>
        </p:nvSpPr>
        <p:spPr>
          <a:xfrm>
            <a:off x="1029406" y="2721203"/>
            <a:ext cx="846528" cy="249042"/>
          </a:xfrm>
          <a:prstGeom prst="rect">
            <a:avLst/>
          </a:prstGeom>
        </p:spPr>
        <p:txBody>
          <a:bodyPr/>
          <a:lstStyle>
            <a:lvl1pPr marL="0" indent="0">
              <a:buNone/>
              <a:defRPr sz="1350">
                <a:latin typeface="Proxima Nova Rg" pitchFamily="50" charset="0"/>
              </a:defRPr>
            </a:lvl1pPr>
          </a:lstStyle>
          <a:p>
            <a:pPr lvl="0"/>
            <a:r>
              <a:rPr lang="en-IN" dirty="0"/>
              <a:t>Header</a:t>
            </a:r>
          </a:p>
        </p:txBody>
      </p:sp>
      <p:sp>
        <p:nvSpPr>
          <p:cNvPr id="16" name="Text Placeholder 8">
            <a:extLst>
              <a:ext uri="{FF2B5EF4-FFF2-40B4-BE49-F238E27FC236}">
                <a16:creationId xmlns:a16="http://schemas.microsoft.com/office/drawing/2014/main" id="{C745C1E1-5162-42F6-91B6-6478A6B73745}"/>
              </a:ext>
            </a:extLst>
          </p:cNvPr>
          <p:cNvSpPr>
            <a:spLocks noGrp="1"/>
          </p:cNvSpPr>
          <p:nvPr>
            <p:ph type="body" sz="quarter" idx="11" hasCustomPrompt="1"/>
          </p:nvPr>
        </p:nvSpPr>
        <p:spPr>
          <a:xfrm>
            <a:off x="1921844" y="3016014"/>
            <a:ext cx="946585" cy="184232"/>
          </a:xfrm>
          <a:prstGeom prst="rect">
            <a:avLst/>
          </a:prstGeom>
        </p:spPr>
        <p:txBody>
          <a:bodyPr/>
          <a:lstStyle>
            <a:lvl1pPr marL="0" indent="0" algn="l">
              <a:buNone/>
              <a:defRPr sz="800">
                <a:latin typeface="Proxima Nova Rg" panose="02000506030000020004" pitchFamily="50" charset="0"/>
              </a:defRPr>
            </a:lvl1pPr>
          </a:lstStyle>
          <a:p>
            <a:pPr algn="ctr"/>
            <a:r>
              <a:rPr lang="en-US" sz="800" dirty="0">
                <a:latin typeface="Proxima Nova Rg" panose="02000506030000020004" pitchFamily="50" charset="0"/>
              </a:rPr>
              <a:t>Click to add text</a:t>
            </a:r>
          </a:p>
        </p:txBody>
      </p:sp>
      <p:sp>
        <p:nvSpPr>
          <p:cNvPr id="20" name="Text Placeholder 52">
            <a:extLst>
              <a:ext uri="{FF2B5EF4-FFF2-40B4-BE49-F238E27FC236}">
                <a16:creationId xmlns:a16="http://schemas.microsoft.com/office/drawing/2014/main" id="{4CEA3C57-1AF4-4B62-8E68-78FDAB21F2B9}"/>
              </a:ext>
            </a:extLst>
          </p:cNvPr>
          <p:cNvSpPr>
            <a:spLocks noGrp="1"/>
          </p:cNvSpPr>
          <p:nvPr>
            <p:ph type="body" sz="quarter" idx="12" hasCustomPrompt="1"/>
          </p:nvPr>
        </p:nvSpPr>
        <p:spPr>
          <a:xfrm>
            <a:off x="2868429" y="3714682"/>
            <a:ext cx="2471738" cy="131215"/>
          </a:xfrm>
          <a:prstGeom prst="rect">
            <a:avLst/>
          </a:prstGeom>
        </p:spPr>
        <p:txBody>
          <a:bodyPr/>
          <a:lstStyle>
            <a:lvl1pPr marL="0" indent="0">
              <a:buNone/>
              <a:defRPr sz="900" b="0">
                <a:latin typeface="Proxima Nova Rg" panose="02000506030000020004" pitchFamily="50" charset="0"/>
              </a:defRPr>
            </a:lvl1pPr>
          </a:lstStyle>
          <a:p>
            <a:pPr lvl="0"/>
            <a:r>
              <a:rPr lang="en-IN" dirty="0"/>
              <a:t>Click to add text</a:t>
            </a:r>
          </a:p>
        </p:txBody>
      </p:sp>
      <p:sp>
        <p:nvSpPr>
          <p:cNvPr id="15" name="Date Placeholder 5">
            <a:extLst>
              <a:ext uri="{FF2B5EF4-FFF2-40B4-BE49-F238E27FC236}">
                <a16:creationId xmlns:a16="http://schemas.microsoft.com/office/drawing/2014/main" id="{CAB3B546-51CB-4994-A9F1-8F1962DB7C80}"/>
              </a:ext>
            </a:extLst>
          </p:cNvPr>
          <p:cNvSpPr>
            <a:spLocks noGrp="1"/>
          </p:cNvSpPr>
          <p:nvPr>
            <p:ph type="dt" sz="half" idx="13"/>
          </p:nvPr>
        </p:nvSpPr>
        <p:spPr>
          <a:xfrm>
            <a:off x="636742" y="4767263"/>
            <a:ext cx="2057400" cy="273844"/>
          </a:xfrm>
        </p:spPr>
        <p:txBody>
          <a:bodyPr/>
          <a:lstStyle/>
          <a:p>
            <a:fld id="{EB6B529C-358E-464A-80D3-B4DD91120955}" type="datetime1">
              <a:rPr lang="en-IN" smtClean="0"/>
              <a:t>05-05-2020</a:t>
            </a:fld>
            <a:endParaRPr lang="en-IN" dirty="0"/>
          </a:p>
        </p:txBody>
      </p:sp>
      <p:sp>
        <p:nvSpPr>
          <p:cNvPr id="18" name="Slide Number Placeholder 7">
            <a:extLst>
              <a:ext uri="{FF2B5EF4-FFF2-40B4-BE49-F238E27FC236}">
                <a16:creationId xmlns:a16="http://schemas.microsoft.com/office/drawing/2014/main" id="{64FD5022-C834-4670-BF94-5D8ED5DD90FA}"/>
              </a:ext>
            </a:extLst>
          </p:cNvPr>
          <p:cNvSpPr>
            <a:spLocks noGrp="1"/>
          </p:cNvSpPr>
          <p:nvPr>
            <p:ph type="sldNum" sz="quarter" idx="15"/>
          </p:nvPr>
        </p:nvSpPr>
        <p:spPr>
          <a:xfrm>
            <a:off x="6466042" y="4767263"/>
            <a:ext cx="2057400" cy="273844"/>
          </a:xfrm>
        </p:spPr>
        <p:txBody>
          <a:bodyPr/>
          <a:lstStyle/>
          <a:p>
            <a:fld id="{273EEA2F-D825-49D3-9C25-497F06EFD3F7}" type="slidenum">
              <a:rPr lang="en-IN" smtClean="0"/>
              <a:t>‹#›</a:t>
            </a:fld>
            <a:endParaRPr lang="en-IN" dirty="0"/>
          </a:p>
        </p:txBody>
      </p:sp>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21" name="Rectangle 20"/>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3" name="Rectangle 22"/>
          <p:cNvSpPr/>
          <p:nvPr userDrawn="1"/>
        </p:nvSpPr>
        <p:spPr>
          <a:xfrm>
            <a:off x="629841" y="2535239"/>
            <a:ext cx="7939088" cy="84831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nvGrpSpPr>
          <p:cNvPr id="33" name="Group 32">
            <a:extLst>
              <a:ext uri="{FF2B5EF4-FFF2-40B4-BE49-F238E27FC236}">
                <a16:creationId xmlns:a16="http://schemas.microsoft.com/office/drawing/2014/main" id="{82BB13CD-9991-4DCA-82E0-1747F3F9BC06}"/>
              </a:ext>
            </a:extLst>
          </p:cNvPr>
          <p:cNvGrpSpPr/>
          <p:nvPr userDrawn="1"/>
        </p:nvGrpSpPr>
        <p:grpSpPr>
          <a:xfrm>
            <a:off x="923664" y="3020755"/>
            <a:ext cx="775019" cy="174751"/>
            <a:chOff x="1326382" y="4041646"/>
            <a:chExt cx="2597497" cy="653143"/>
          </a:xfrm>
          <a:solidFill>
            <a:srgbClr val="F5333F"/>
          </a:solidFill>
        </p:grpSpPr>
        <p:sp>
          <p:nvSpPr>
            <p:cNvPr id="34" name="Star: 5 Points 4">
              <a:extLst>
                <a:ext uri="{FF2B5EF4-FFF2-40B4-BE49-F238E27FC236}">
                  <a16:creationId xmlns:a16="http://schemas.microsoft.com/office/drawing/2014/main" id="{EC574380-B5CC-42B5-85BC-EC9DBF89A138}"/>
                </a:ext>
              </a:extLst>
            </p:cNvPr>
            <p:cNvSpPr/>
            <p:nvPr userDrawn="1"/>
          </p:nvSpPr>
          <p:spPr>
            <a:xfrm>
              <a:off x="1326382"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5" name="Star: 5 Points 28">
              <a:extLst>
                <a:ext uri="{FF2B5EF4-FFF2-40B4-BE49-F238E27FC236}">
                  <a16:creationId xmlns:a16="http://schemas.microsoft.com/office/drawing/2014/main" id="{99F9A9C9-93D1-4FA6-9D41-07B027178C6C}"/>
                </a:ext>
              </a:extLst>
            </p:cNvPr>
            <p:cNvSpPr/>
            <p:nvPr userDrawn="1"/>
          </p:nvSpPr>
          <p:spPr>
            <a:xfrm>
              <a:off x="1974500"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6" name="Star: 5 Points 30">
              <a:extLst>
                <a:ext uri="{FF2B5EF4-FFF2-40B4-BE49-F238E27FC236}">
                  <a16:creationId xmlns:a16="http://schemas.microsoft.com/office/drawing/2014/main" id="{33048992-C900-4AEF-9138-0F86855FA5DB}"/>
                </a:ext>
              </a:extLst>
            </p:cNvPr>
            <p:cNvSpPr/>
            <p:nvPr userDrawn="1"/>
          </p:nvSpPr>
          <p:spPr>
            <a:xfrm>
              <a:off x="2622617"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8" name="Star: 5 Points 31">
              <a:extLst>
                <a:ext uri="{FF2B5EF4-FFF2-40B4-BE49-F238E27FC236}">
                  <a16:creationId xmlns:a16="http://schemas.microsoft.com/office/drawing/2014/main" id="{64AA79B2-DB73-404E-8C90-6E74E5C9AA75}"/>
                </a:ext>
              </a:extLst>
            </p:cNvPr>
            <p:cNvSpPr/>
            <p:nvPr userDrawn="1"/>
          </p:nvSpPr>
          <p:spPr>
            <a:xfrm>
              <a:off x="3270737" y="4041646"/>
              <a:ext cx="653142"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9" name="Freeform: Shape 36">
              <a:extLst>
                <a:ext uri="{FF2B5EF4-FFF2-40B4-BE49-F238E27FC236}">
                  <a16:creationId xmlns:a16="http://schemas.microsoft.com/office/drawing/2014/main" id="{44E94D08-1C31-47C0-974A-8BAE27476E00}"/>
                </a:ext>
              </a:extLst>
            </p:cNvPr>
            <p:cNvSpPr/>
            <p:nvPr userDrawn="1"/>
          </p:nvSpPr>
          <p:spPr>
            <a:xfrm>
              <a:off x="3597306" y="4041650"/>
              <a:ext cx="326569" cy="653139"/>
            </a:xfrm>
            <a:custGeom>
              <a:avLst/>
              <a:gdLst>
                <a:gd name="connsiteX0" fmla="*/ 0 w 326570"/>
                <a:gd name="connsiteY0" fmla="*/ 0 h 653141"/>
                <a:gd name="connsiteX1" fmla="*/ 77091 w 326570"/>
                <a:gd name="connsiteY1" fmla="*/ 249480 h 653141"/>
                <a:gd name="connsiteX2" fmla="*/ 326570 w 326570"/>
                <a:gd name="connsiteY2" fmla="*/ 249478 h 653141"/>
                <a:gd name="connsiteX3" fmla="*/ 124736 w 326570"/>
                <a:gd name="connsiteY3" fmla="*/ 403663 h 653141"/>
                <a:gd name="connsiteX4" fmla="*/ 201831 w 326570"/>
                <a:gd name="connsiteY4" fmla="*/ 653141 h 653141"/>
                <a:gd name="connsiteX5" fmla="*/ 0 w 326570"/>
                <a:gd name="connsiteY5" fmla="*/ 498953 h 65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570" h="653141">
                  <a:moveTo>
                    <a:pt x="0" y="0"/>
                  </a:moveTo>
                  <a:lnTo>
                    <a:pt x="77091" y="249480"/>
                  </a:lnTo>
                  <a:lnTo>
                    <a:pt x="326570" y="249478"/>
                  </a:lnTo>
                  <a:lnTo>
                    <a:pt x="124736" y="403663"/>
                  </a:lnTo>
                  <a:lnTo>
                    <a:pt x="201831" y="653141"/>
                  </a:lnTo>
                  <a:lnTo>
                    <a:pt x="0" y="498953"/>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sp>
        <p:nvSpPr>
          <p:cNvPr id="40" name="Text Placeholder 8">
            <a:extLst>
              <a:ext uri="{FF2B5EF4-FFF2-40B4-BE49-F238E27FC236}">
                <a16:creationId xmlns:a16="http://schemas.microsoft.com/office/drawing/2014/main" id="{EA908F40-8F3C-4F4C-8007-3143C3B7A198}"/>
              </a:ext>
            </a:extLst>
          </p:cNvPr>
          <p:cNvSpPr>
            <a:spLocks noGrp="1"/>
          </p:cNvSpPr>
          <p:nvPr>
            <p:ph type="body" sz="quarter" idx="16" hasCustomPrompt="1"/>
          </p:nvPr>
        </p:nvSpPr>
        <p:spPr>
          <a:xfrm>
            <a:off x="958283" y="2721203"/>
            <a:ext cx="846528" cy="249042"/>
          </a:xfrm>
          <a:prstGeom prst="rect">
            <a:avLst/>
          </a:prstGeom>
        </p:spPr>
        <p:txBody>
          <a:bodyPr/>
          <a:lstStyle>
            <a:lvl1pPr marL="0" indent="0">
              <a:buNone/>
              <a:defRPr sz="1350">
                <a:latin typeface="Proxima Nova Rg" pitchFamily="50" charset="0"/>
              </a:defRPr>
            </a:lvl1pPr>
          </a:lstStyle>
          <a:p>
            <a:pPr lvl="0"/>
            <a:r>
              <a:rPr lang="en-IN" dirty="0"/>
              <a:t>Header</a:t>
            </a:r>
          </a:p>
        </p:txBody>
      </p:sp>
      <p:sp>
        <p:nvSpPr>
          <p:cNvPr id="41" name="Text Placeholder 8">
            <a:extLst>
              <a:ext uri="{FF2B5EF4-FFF2-40B4-BE49-F238E27FC236}">
                <a16:creationId xmlns:a16="http://schemas.microsoft.com/office/drawing/2014/main" id="{C745C1E1-5162-42F6-91B6-6478A6B73745}"/>
              </a:ext>
            </a:extLst>
          </p:cNvPr>
          <p:cNvSpPr>
            <a:spLocks noGrp="1"/>
          </p:cNvSpPr>
          <p:nvPr>
            <p:ph type="body" sz="quarter" idx="17" hasCustomPrompt="1"/>
          </p:nvPr>
        </p:nvSpPr>
        <p:spPr>
          <a:xfrm>
            <a:off x="1850721" y="3016014"/>
            <a:ext cx="946585" cy="184232"/>
          </a:xfrm>
          <a:prstGeom prst="rect">
            <a:avLst/>
          </a:prstGeom>
        </p:spPr>
        <p:txBody>
          <a:bodyPr/>
          <a:lstStyle>
            <a:lvl1pPr marL="0" indent="0" algn="l">
              <a:buNone/>
              <a:defRPr sz="800">
                <a:latin typeface="Proxima Nova Rg" panose="02000506030000020004" pitchFamily="50" charset="0"/>
              </a:defRPr>
            </a:lvl1pPr>
          </a:lstStyle>
          <a:p>
            <a:pPr algn="ctr"/>
            <a:r>
              <a:rPr lang="en-US" sz="800" dirty="0">
                <a:latin typeface="Proxima Nova Rg" panose="02000506030000020004" pitchFamily="50" charset="0"/>
              </a:rPr>
              <a:t>Click to add text</a:t>
            </a:r>
          </a:p>
        </p:txBody>
      </p:sp>
      <p:sp>
        <p:nvSpPr>
          <p:cNvPr id="3" name="Title 2"/>
          <p:cNvSpPr>
            <a:spLocks noGrp="1"/>
          </p:cNvSpPr>
          <p:nvPr>
            <p:ph type="title" hasCustomPrompt="1"/>
          </p:nvPr>
        </p:nvSpPr>
        <p:spPr>
          <a:xfrm>
            <a:off x="630238" y="600075"/>
            <a:ext cx="6246812" cy="443979"/>
          </a:xfrm>
        </p:spPr>
        <p:txBody>
          <a:bodyPr/>
          <a:lstStyle>
            <a:lvl1pPr>
              <a:defRPr baseline="0">
                <a:solidFill>
                  <a:schemeClr val="bg1"/>
                </a:solidFill>
              </a:defRPr>
            </a:lvl1pPr>
          </a:lstStyle>
          <a:p>
            <a:r>
              <a:rPr lang="en-US" dirty="0"/>
              <a:t>Click to add title</a:t>
            </a:r>
            <a:endParaRPr lang="en-IN" dirty="0"/>
          </a:p>
        </p:txBody>
      </p:sp>
      <p:pic>
        <p:nvPicPr>
          <p:cNvPr id="30" name="Picture 29">
            <a:extLst>
              <a:ext uri="{FF2B5EF4-FFF2-40B4-BE49-F238E27FC236}">
                <a16:creationId xmlns:a16="http://schemas.microsoft.com/office/drawing/2014/main" id="{621AE993-B717-0648-B9DF-B7E9EF87B7C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17858433"/>
      </p:ext>
    </p:extLst>
  </p:cSld>
  <p:clrMapOvr>
    <a:masterClrMapping/>
  </p:clrMapOvr>
  <p:extLst>
    <p:ext uri="{DCECCB84-F9BA-43D5-87BE-67443E8EF086}">
      <p15:sldGuideLst xmlns:p15="http://schemas.microsoft.com/office/powerpoint/2012/main">
        <p15:guide id="10" orient="horz" pos="378" userDrawn="1">
          <p15:clr>
            <a:srgbClr val="FBAE40"/>
          </p15:clr>
        </p15:guide>
        <p15:guide id="11" orient="horz" pos="2210" userDrawn="1">
          <p15:clr>
            <a:srgbClr val="FBAE40"/>
          </p15:clr>
        </p15:guide>
        <p15:guide id="12" orient="horz" pos="2130" userDrawn="1">
          <p15:clr>
            <a:srgbClr val="FBAE40"/>
          </p15:clr>
        </p15:guide>
        <p15:guide id="13" orient="horz" pos="1597" userDrawn="1">
          <p15:clr>
            <a:srgbClr val="FBAE40"/>
          </p15:clr>
        </p15:guide>
        <p15:guide id="14" orient="horz" pos="2641" userDrawn="1">
          <p15:clr>
            <a:srgbClr val="FBAE40"/>
          </p15:clr>
        </p15:guide>
        <p15:guide id="15" pos="1134" userDrawn="1">
          <p15:clr>
            <a:srgbClr val="FBAE40"/>
          </p15:clr>
        </p15:guide>
        <p15:guide id="16" pos="433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TImeline Infographic">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C546BFA6-7020-A842-AFE3-43A763B8DE0A}" type="datetime1">
              <a:rPr lang="en-IN" smtClean="0"/>
              <a:t>05-05-2020</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pic>
        <p:nvPicPr>
          <p:cNvPr id="53" name="Picture 52">
            <a:extLst>
              <a:ext uri="{FF2B5EF4-FFF2-40B4-BE49-F238E27FC236}">
                <a16:creationId xmlns:a16="http://schemas.microsoft.com/office/drawing/2014/main" id="{55483582-940A-481A-933F-C6D131CC96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632499" y="2973622"/>
            <a:ext cx="7691174" cy="667936"/>
          </a:xfrm>
          <a:prstGeom prst="rect">
            <a:avLst/>
          </a:prstGeom>
        </p:spPr>
      </p:pic>
      <p:sp>
        <p:nvSpPr>
          <p:cNvPr id="69" name="Text Placeholder 8">
            <a:extLst>
              <a:ext uri="{FF2B5EF4-FFF2-40B4-BE49-F238E27FC236}">
                <a16:creationId xmlns:a16="http://schemas.microsoft.com/office/drawing/2014/main" id="{3F742510-D20E-442D-8AC1-0D13D3D1C74D}"/>
              </a:ext>
            </a:extLst>
          </p:cNvPr>
          <p:cNvSpPr>
            <a:spLocks noGrp="1"/>
          </p:cNvSpPr>
          <p:nvPr>
            <p:ph type="body" sz="quarter" idx="13" hasCustomPrompt="1"/>
          </p:nvPr>
        </p:nvSpPr>
        <p:spPr>
          <a:xfrm>
            <a:off x="991750" y="1746401"/>
            <a:ext cx="740399" cy="249042"/>
          </a:xfrm>
          <a:prstGeom prst="rect">
            <a:avLst/>
          </a:prstGeom>
        </p:spPr>
        <p:txBody>
          <a:bodyPr anchor="ctr"/>
          <a:lstStyle>
            <a:lvl1pPr marL="0" indent="0" algn="l">
              <a:buNone/>
              <a:defRPr sz="2000" b="1">
                <a:solidFill>
                  <a:srgbClr val="DDDDDD"/>
                </a:solidFill>
                <a:latin typeface="Proxima Nova Rg" panose="02000506030000020004" pitchFamily="50" charset="0"/>
              </a:defRPr>
            </a:lvl1pPr>
          </a:lstStyle>
          <a:p>
            <a:pPr lvl="0"/>
            <a:r>
              <a:rPr lang="en-IN" dirty="0"/>
              <a:t>01</a:t>
            </a:r>
          </a:p>
        </p:txBody>
      </p:sp>
      <p:sp>
        <p:nvSpPr>
          <p:cNvPr id="70" name="Text Placeholder 8">
            <a:extLst>
              <a:ext uri="{FF2B5EF4-FFF2-40B4-BE49-F238E27FC236}">
                <a16:creationId xmlns:a16="http://schemas.microsoft.com/office/drawing/2014/main" id="{26AD9D85-FB3E-462E-987E-65C48224F301}"/>
              </a:ext>
            </a:extLst>
          </p:cNvPr>
          <p:cNvSpPr>
            <a:spLocks noGrp="1"/>
          </p:cNvSpPr>
          <p:nvPr>
            <p:ph type="body" sz="quarter" idx="14" hasCustomPrompt="1"/>
          </p:nvPr>
        </p:nvSpPr>
        <p:spPr>
          <a:xfrm>
            <a:off x="991750" y="2056441"/>
            <a:ext cx="1324840" cy="165886"/>
          </a:xfrm>
          <a:prstGeom prst="rect">
            <a:avLst/>
          </a:prstGeom>
        </p:spPr>
        <p:txBody>
          <a:bodyPr anchor="ctr"/>
          <a:lstStyle>
            <a:lvl1pPr marL="0" indent="0" algn="l">
              <a:buNone/>
              <a:defRPr sz="1100" b="1">
                <a:solidFill>
                  <a:srgbClr val="DDDDDD"/>
                </a:solidFill>
                <a:latin typeface="Proxima Nova Rg" panose="02000506030000020004" pitchFamily="50" charset="0"/>
              </a:defRPr>
            </a:lvl1pPr>
          </a:lstStyle>
          <a:p>
            <a:pPr lvl="0"/>
            <a:r>
              <a:rPr lang="en-IN" dirty="0"/>
              <a:t>Click to add text</a:t>
            </a:r>
          </a:p>
        </p:txBody>
      </p:sp>
      <p:sp>
        <p:nvSpPr>
          <p:cNvPr id="73" name="Text Placeholder 8">
            <a:extLst>
              <a:ext uri="{FF2B5EF4-FFF2-40B4-BE49-F238E27FC236}">
                <a16:creationId xmlns:a16="http://schemas.microsoft.com/office/drawing/2014/main" id="{1A6511F1-333C-4B23-8BCA-B86B841279C6}"/>
              </a:ext>
            </a:extLst>
          </p:cNvPr>
          <p:cNvSpPr>
            <a:spLocks noGrp="1"/>
          </p:cNvSpPr>
          <p:nvPr>
            <p:ph type="body" sz="quarter" idx="15" hasCustomPrompt="1"/>
          </p:nvPr>
        </p:nvSpPr>
        <p:spPr>
          <a:xfrm>
            <a:off x="991750"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82" name="Text Placeholder 8">
            <a:extLst>
              <a:ext uri="{FF2B5EF4-FFF2-40B4-BE49-F238E27FC236}">
                <a16:creationId xmlns:a16="http://schemas.microsoft.com/office/drawing/2014/main" id="{0DDA4ED5-8612-4FA4-99F8-749D0BA7F3A3}"/>
              </a:ext>
            </a:extLst>
          </p:cNvPr>
          <p:cNvSpPr>
            <a:spLocks noGrp="1"/>
          </p:cNvSpPr>
          <p:nvPr>
            <p:ph type="body" sz="quarter" idx="16" hasCustomPrompt="1"/>
          </p:nvPr>
        </p:nvSpPr>
        <p:spPr>
          <a:xfrm>
            <a:off x="2440487" y="1746401"/>
            <a:ext cx="740399" cy="249042"/>
          </a:xfrm>
          <a:prstGeom prst="rect">
            <a:avLst/>
          </a:prstGeom>
        </p:spPr>
        <p:txBody>
          <a:bodyPr anchor="ctr"/>
          <a:lstStyle>
            <a:lvl1pPr marL="0" indent="0" algn="l">
              <a:buNone/>
              <a:defRPr sz="2000" b="1">
                <a:solidFill>
                  <a:srgbClr val="F6303E"/>
                </a:solidFill>
                <a:latin typeface="Proxima Nova Rg" panose="02000506030000020004" pitchFamily="50" charset="0"/>
              </a:defRPr>
            </a:lvl1pPr>
          </a:lstStyle>
          <a:p>
            <a:pPr lvl="0"/>
            <a:r>
              <a:rPr lang="en-IN" dirty="0"/>
              <a:t>02</a:t>
            </a:r>
          </a:p>
        </p:txBody>
      </p:sp>
      <p:sp>
        <p:nvSpPr>
          <p:cNvPr id="83" name="Text Placeholder 8">
            <a:extLst>
              <a:ext uri="{FF2B5EF4-FFF2-40B4-BE49-F238E27FC236}">
                <a16:creationId xmlns:a16="http://schemas.microsoft.com/office/drawing/2014/main" id="{15204162-2F4C-40DD-A64B-0D8DC99736EA}"/>
              </a:ext>
            </a:extLst>
          </p:cNvPr>
          <p:cNvSpPr>
            <a:spLocks noGrp="1"/>
          </p:cNvSpPr>
          <p:nvPr>
            <p:ph type="body" sz="quarter" idx="17" hasCustomPrompt="1"/>
          </p:nvPr>
        </p:nvSpPr>
        <p:spPr>
          <a:xfrm>
            <a:off x="2440487" y="2056441"/>
            <a:ext cx="1324840" cy="165886"/>
          </a:xfrm>
          <a:prstGeom prst="rect">
            <a:avLst/>
          </a:prstGeom>
        </p:spPr>
        <p:txBody>
          <a:bodyPr anchor="ctr"/>
          <a:lstStyle>
            <a:lvl1pPr marL="0" indent="0" algn="l">
              <a:buNone/>
              <a:defRPr sz="1100" b="1">
                <a:solidFill>
                  <a:srgbClr val="F6303E"/>
                </a:solidFill>
                <a:latin typeface="Proxima Nova Rg" panose="02000506030000020004" pitchFamily="50" charset="0"/>
              </a:defRPr>
            </a:lvl1pPr>
          </a:lstStyle>
          <a:p>
            <a:pPr lvl="0"/>
            <a:r>
              <a:rPr lang="en-IN" dirty="0"/>
              <a:t>Click to add text</a:t>
            </a:r>
          </a:p>
        </p:txBody>
      </p:sp>
      <p:sp>
        <p:nvSpPr>
          <p:cNvPr id="87" name="Text Placeholder 8">
            <a:extLst>
              <a:ext uri="{FF2B5EF4-FFF2-40B4-BE49-F238E27FC236}">
                <a16:creationId xmlns:a16="http://schemas.microsoft.com/office/drawing/2014/main" id="{FA1DB162-A60E-4618-8561-C16A1435CA07}"/>
              </a:ext>
            </a:extLst>
          </p:cNvPr>
          <p:cNvSpPr>
            <a:spLocks noGrp="1"/>
          </p:cNvSpPr>
          <p:nvPr>
            <p:ph type="body" sz="quarter" idx="18" hasCustomPrompt="1"/>
          </p:nvPr>
        </p:nvSpPr>
        <p:spPr>
          <a:xfrm>
            <a:off x="2440487"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88" name="Text Placeholder 8">
            <a:extLst>
              <a:ext uri="{FF2B5EF4-FFF2-40B4-BE49-F238E27FC236}">
                <a16:creationId xmlns:a16="http://schemas.microsoft.com/office/drawing/2014/main" id="{D40BE60F-F697-4211-B44A-1A967B778A01}"/>
              </a:ext>
            </a:extLst>
          </p:cNvPr>
          <p:cNvSpPr>
            <a:spLocks noGrp="1"/>
          </p:cNvSpPr>
          <p:nvPr>
            <p:ph type="body" sz="quarter" idx="19" hasCustomPrompt="1"/>
          </p:nvPr>
        </p:nvSpPr>
        <p:spPr>
          <a:xfrm>
            <a:off x="3892297" y="1746401"/>
            <a:ext cx="740399" cy="249042"/>
          </a:xfrm>
          <a:prstGeom prst="rect">
            <a:avLst/>
          </a:prstGeom>
        </p:spPr>
        <p:txBody>
          <a:bodyPr anchor="ctr"/>
          <a:lstStyle>
            <a:lvl1pPr marL="0" indent="0" algn="l">
              <a:buNone/>
              <a:defRPr sz="2000" b="1">
                <a:solidFill>
                  <a:schemeClr val="tx1"/>
                </a:solidFill>
                <a:latin typeface="Proxima Nova Rg" panose="02000506030000020004" pitchFamily="50" charset="0"/>
              </a:defRPr>
            </a:lvl1pPr>
          </a:lstStyle>
          <a:p>
            <a:pPr lvl="0"/>
            <a:r>
              <a:rPr lang="en-IN" dirty="0"/>
              <a:t>03</a:t>
            </a:r>
          </a:p>
        </p:txBody>
      </p:sp>
      <p:sp>
        <p:nvSpPr>
          <p:cNvPr id="89" name="Text Placeholder 8">
            <a:extLst>
              <a:ext uri="{FF2B5EF4-FFF2-40B4-BE49-F238E27FC236}">
                <a16:creationId xmlns:a16="http://schemas.microsoft.com/office/drawing/2014/main" id="{F8F51522-F0EB-4350-97F8-9839C634496D}"/>
              </a:ext>
            </a:extLst>
          </p:cNvPr>
          <p:cNvSpPr>
            <a:spLocks noGrp="1"/>
          </p:cNvSpPr>
          <p:nvPr>
            <p:ph type="body" sz="quarter" idx="20" hasCustomPrompt="1"/>
          </p:nvPr>
        </p:nvSpPr>
        <p:spPr>
          <a:xfrm>
            <a:off x="3892297" y="2056441"/>
            <a:ext cx="1324840" cy="165886"/>
          </a:xfrm>
          <a:prstGeom prst="rect">
            <a:avLst/>
          </a:prstGeom>
        </p:spPr>
        <p:txBody>
          <a:bodyPr anchor="ctr"/>
          <a:lstStyle>
            <a:lvl1pPr marL="0" indent="0" algn="l">
              <a:buNone/>
              <a:defRPr sz="1100" b="1">
                <a:solidFill>
                  <a:schemeClr val="tx1"/>
                </a:solidFill>
                <a:latin typeface="Proxima Nova Rg" panose="02000506030000020004" pitchFamily="50" charset="0"/>
              </a:defRPr>
            </a:lvl1pPr>
          </a:lstStyle>
          <a:p>
            <a:pPr lvl="0"/>
            <a:r>
              <a:rPr lang="en-IN" dirty="0"/>
              <a:t>Click to add text</a:t>
            </a:r>
          </a:p>
        </p:txBody>
      </p:sp>
      <p:sp>
        <p:nvSpPr>
          <p:cNvPr id="90" name="Text Placeholder 8">
            <a:extLst>
              <a:ext uri="{FF2B5EF4-FFF2-40B4-BE49-F238E27FC236}">
                <a16:creationId xmlns:a16="http://schemas.microsoft.com/office/drawing/2014/main" id="{72201633-C2F4-4C61-961D-08C5FE50D669}"/>
              </a:ext>
            </a:extLst>
          </p:cNvPr>
          <p:cNvSpPr>
            <a:spLocks noGrp="1"/>
          </p:cNvSpPr>
          <p:nvPr>
            <p:ph type="body" sz="quarter" idx="21" hasCustomPrompt="1"/>
          </p:nvPr>
        </p:nvSpPr>
        <p:spPr>
          <a:xfrm>
            <a:off x="3892297"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91" name="Text Placeholder 8">
            <a:extLst>
              <a:ext uri="{FF2B5EF4-FFF2-40B4-BE49-F238E27FC236}">
                <a16:creationId xmlns:a16="http://schemas.microsoft.com/office/drawing/2014/main" id="{A9F5B501-BB61-457C-9B6D-E57B62AECD54}"/>
              </a:ext>
            </a:extLst>
          </p:cNvPr>
          <p:cNvSpPr>
            <a:spLocks noGrp="1"/>
          </p:cNvSpPr>
          <p:nvPr>
            <p:ph type="body" sz="quarter" idx="22" hasCustomPrompt="1"/>
          </p:nvPr>
        </p:nvSpPr>
        <p:spPr>
          <a:xfrm>
            <a:off x="5326899" y="1746401"/>
            <a:ext cx="740399" cy="249042"/>
          </a:xfrm>
          <a:prstGeom prst="rect">
            <a:avLst/>
          </a:prstGeom>
        </p:spPr>
        <p:txBody>
          <a:bodyPr anchor="ctr"/>
          <a:lstStyle>
            <a:lvl1pPr marL="0" indent="0" algn="l">
              <a:buNone/>
              <a:defRPr sz="2000" b="1">
                <a:solidFill>
                  <a:srgbClr val="CCCCCC"/>
                </a:solidFill>
                <a:latin typeface="Proxima Nova Rg" panose="02000506030000020004" pitchFamily="50" charset="0"/>
              </a:defRPr>
            </a:lvl1pPr>
          </a:lstStyle>
          <a:p>
            <a:pPr lvl="0"/>
            <a:r>
              <a:rPr lang="en-IN" dirty="0"/>
              <a:t>04</a:t>
            </a:r>
          </a:p>
        </p:txBody>
      </p:sp>
      <p:sp>
        <p:nvSpPr>
          <p:cNvPr id="92" name="Text Placeholder 8">
            <a:extLst>
              <a:ext uri="{FF2B5EF4-FFF2-40B4-BE49-F238E27FC236}">
                <a16:creationId xmlns:a16="http://schemas.microsoft.com/office/drawing/2014/main" id="{5B29D73F-4CCA-4783-8947-96309D788353}"/>
              </a:ext>
            </a:extLst>
          </p:cNvPr>
          <p:cNvSpPr>
            <a:spLocks noGrp="1"/>
          </p:cNvSpPr>
          <p:nvPr>
            <p:ph type="body" sz="quarter" idx="23" hasCustomPrompt="1"/>
          </p:nvPr>
        </p:nvSpPr>
        <p:spPr>
          <a:xfrm>
            <a:off x="5326899" y="2056441"/>
            <a:ext cx="1324840" cy="165886"/>
          </a:xfrm>
          <a:prstGeom prst="rect">
            <a:avLst/>
          </a:prstGeom>
        </p:spPr>
        <p:txBody>
          <a:bodyPr anchor="ctr"/>
          <a:lstStyle>
            <a:lvl1pPr marL="0" indent="0" algn="l">
              <a:buNone/>
              <a:defRPr sz="1100" b="1">
                <a:solidFill>
                  <a:srgbClr val="CCCCCC"/>
                </a:solidFill>
                <a:latin typeface="Proxima Nova Rg" panose="02000506030000020004" pitchFamily="50" charset="0"/>
              </a:defRPr>
            </a:lvl1pPr>
          </a:lstStyle>
          <a:p>
            <a:pPr lvl="0"/>
            <a:r>
              <a:rPr lang="en-IN" dirty="0"/>
              <a:t>Click to add text</a:t>
            </a:r>
          </a:p>
        </p:txBody>
      </p:sp>
      <p:sp>
        <p:nvSpPr>
          <p:cNvPr id="93" name="Text Placeholder 8">
            <a:extLst>
              <a:ext uri="{FF2B5EF4-FFF2-40B4-BE49-F238E27FC236}">
                <a16:creationId xmlns:a16="http://schemas.microsoft.com/office/drawing/2014/main" id="{19DFB435-36AD-4A25-AA45-C372BF19E392}"/>
              </a:ext>
            </a:extLst>
          </p:cNvPr>
          <p:cNvSpPr>
            <a:spLocks noGrp="1"/>
          </p:cNvSpPr>
          <p:nvPr>
            <p:ph type="body" sz="quarter" idx="24" hasCustomPrompt="1"/>
          </p:nvPr>
        </p:nvSpPr>
        <p:spPr>
          <a:xfrm>
            <a:off x="5326899"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94" name="Text Placeholder 8">
            <a:extLst>
              <a:ext uri="{FF2B5EF4-FFF2-40B4-BE49-F238E27FC236}">
                <a16:creationId xmlns:a16="http://schemas.microsoft.com/office/drawing/2014/main" id="{661C36B0-6047-47A0-8876-EF95BD82A5C8}"/>
              </a:ext>
            </a:extLst>
          </p:cNvPr>
          <p:cNvSpPr>
            <a:spLocks noGrp="1"/>
          </p:cNvSpPr>
          <p:nvPr>
            <p:ph type="body" sz="quarter" idx="25" hasCustomPrompt="1"/>
          </p:nvPr>
        </p:nvSpPr>
        <p:spPr>
          <a:xfrm>
            <a:off x="6735161" y="1746401"/>
            <a:ext cx="740399" cy="249042"/>
          </a:xfrm>
          <a:prstGeom prst="rect">
            <a:avLst/>
          </a:prstGeom>
        </p:spPr>
        <p:txBody>
          <a:bodyPr anchor="ctr"/>
          <a:lstStyle>
            <a:lvl1pPr marL="0" indent="0" algn="l">
              <a:buNone/>
              <a:defRPr sz="2000" b="1">
                <a:solidFill>
                  <a:srgbClr val="F6303E"/>
                </a:solidFill>
                <a:latin typeface="Proxima Nova Rg" panose="02000506030000020004" pitchFamily="50" charset="0"/>
              </a:defRPr>
            </a:lvl1pPr>
          </a:lstStyle>
          <a:p>
            <a:pPr lvl="0"/>
            <a:r>
              <a:rPr lang="en-IN" dirty="0"/>
              <a:t>05</a:t>
            </a:r>
          </a:p>
        </p:txBody>
      </p:sp>
      <p:sp>
        <p:nvSpPr>
          <p:cNvPr id="109" name="Text Placeholder 8">
            <a:extLst>
              <a:ext uri="{FF2B5EF4-FFF2-40B4-BE49-F238E27FC236}">
                <a16:creationId xmlns:a16="http://schemas.microsoft.com/office/drawing/2014/main" id="{BAFF9636-D984-4BBC-929B-16568F631880}"/>
              </a:ext>
            </a:extLst>
          </p:cNvPr>
          <p:cNvSpPr>
            <a:spLocks noGrp="1"/>
          </p:cNvSpPr>
          <p:nvPr>
            <p:ph type="body" sz="quarter" idx="26" hasCustomPrompt="1"/>
          </p:nvPr>
        </p:nvSpPr>
        <p:spPr>
          <a:xfrm>
            <a:off x="6735161" y="2056441"/>
            <a:ext cx="1324840" cy="165886"/>
          </a:xfrm>
          <a:prstGeom prst="rect">
            <a:avLst/>
          </a:prstGeom>
        </p:spPr>
        <p:txBody>
          <a:bodyPr anchor="ctr"/>
          <a:lstStyle>
            <a:lvl1pPr marL="0" indent="0" algn="l">
              <a:buNone/>
              <a:defRPr sz="1100" b="1">
                <a:solidFill>
                  <a:srgbClr val="F6303E"/>
                </a:solidFill>
                <a:latin typeface="Proxima Nova Rg" panose="02000506030000020004" pitchFamily="50" charset="0"/>
              </a:defRPr>
            </a:lvl1pPr>
          </a:lstStyle>
          <a:p>
            <a:pPr lvl="0"/>
            <a:r>
              <a:rPr lang="en-IN" dirty="0"/>
              <a:t>Click to add text</a:t>
            </a:r>
          </a:p>
        </p:txBody>
      </p:sp>
      <p:sp>
        <p:nvSpPr>
          <p:cNvPr id="110" name="Text Placeholder 8">
            <a:extLst>
              <a:ext uri="{FF2B5EF4-FFF2-40B4-BE49-F238E27FC236}">
                <a16:creationId xmlns:a16="http://schemas.microsoft.com/office/drawing/2014/main" id="{24C3FEFD-8CEA-49B4-B49A-8D40D3B5FEAF}"/>
              </a:ext>
            </a:extLst>
          </p:cNvPr>
          <p:cNvSpPr>
            <a:spLocks noGrp="1"/>
          </p:cNvSpPr>
          <p:nvPr>
            <p:ph type="body" sz="quarter" idx="27" hasCustomPrompt="1"/>
          </p:nvPr>
        </p:nvSpPr>
        <p:spPr>
          <a:xfrm>
            <a:off x="6735161"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111" name="Text Placeholder 8">
            <a:extLst>
              <a:ext uri="{FF2B5EF4-FFF2-40B4-BE49-F238E27FC236}">
                <a16:creationId xmlns:a16="http://schemas.microsoft.com/office/drawing/2014/main" id="{056294BB-42A3-47CE-B08C-3985AFA1252A}"/>
              </a:ext>
            </a:extLst>
          </p:cNvPr>
          <p:cNvSpPr>
            <a:spLocks noGrp="1"/>
          </p:cNvSpPr>
          <p:nvPr>
            <p:ph type="body" sz="quarter" idx="28" hasCustomPrompt="1"/>
          </p:nvPr>
        </p:nvSpPr>
        <p:spPr>
          <a:xfrm>
            <a:off x="904066" y="3531649"/>
            <a:ext cx="1324840" cy="349771"/>
          </a:xfrm>
          <a:prstGeom prst="rect">
            <a:avLst/>
          </a:prstGeom>
        </p:spPr>
        <p:txBody>
          <a:bodyPr anchor="ctr"/>
          <a:lstStyle>
            <a:lvl1pPr marL="0" indent="0" algn="l">
              <a:buNone/>
              <a:defRPr sz="1600" b="1">
                <a:solidFill>
                  <a:srgbClr val="DDDDDD"/>
                </a:solidFill>
                <a:latin typeface="Proxima Nova Rg" panose="02000506030000020004" pitchFamily="50" charset="0"/>
              </a:defRPr>
            </a:lvl1pPr>
          </a:lstStyle>
          <a:p>
            <a:pPr lvl="0"/>
            <a:r>
              <a:rPr lang="en-IN" dirty="0"/>
              <a:t>Category 1</a:t>
            </a:r>
          </a:p>
        </p:txBody>
      </p:sp>
      <p:sp>
        <p:nvSpPr>
          <p:cNvPr id="114" name="Text Placeholder 8">
            <a:extLst>
              <a:ext uri="{FF2B5EF4-FFF2-40B4-BE49-F238E27FC236}">
                <a16:creationId xmlns:a16="http://schemas.microsoft.com/office/drawing/2014/main" id="{4CA25EE7-3AA6-4CF1-9AC9-97DE5CE0BE91}"/>
              </a:ext>
            </a:extLst>
          </p:cNvPr>
          <p:cNvSpPr>
            <a:spLocks noGrp="1"/>
          </p:cNvSpPr>
          <p:nvPr>
            <p:ph type="body" sz="quarter" idx="29" hasCustomPrompt="1"/>
          </p:nvPr>
        </p:nvSpPr>
        <p:spPr>
          <a:xfrm>
            <a:off x="2352802" y="3531649"/>
            <a:ext cx="1352923" cy="349771"/>
          </a:xfrm>
          <a:prstGeom prst="rect">
            <a:avLst/>
          </a:prstGeom>
        </p:spPr>
        <p:txBody>
          <a:bodyPr anchor="ctr"/>
          <a:lstStyle>
            <a:lvl1pPr marL="0" indent="0" algn="l">
              <a:buNone/>
              <a:defRPr sz="1600" b="1">
                <a:solidFill>
                  <a:srgbClr val="F6303E"/>
                </a:solidFill>
                <a:latin typeface="Proxima Nova Rg" panose="02000506030000020004" pitchFamily="50" charset="0"/>
              </a:defRPr>
            </a:lvl1pPr>
          </a:lstStyle>
          <a:p>
            <a:pPr lvl="0"/>
            <a:r>
              <a:rPr lang="en-IN" dirty="0"/>
              <a:t>Category 2</a:t>
            </a:r>
          </a:p>
        </p:txBody>
      </p:sp>
      <p:sp>
        <p:nvSpPr>
          <p:cNvPr id="115" name="Text Placeholder 8">
            <a:extLst>
              <a:ext uri="{FF2B5EF4-FFF2-40B4-BE49-F238E27FC236}">
                <a16:creationId xmlns:a16="http://schemas.microsoft.com/office/drawing/2014/main" id="{9B86D469-ABD0-4367-A92C-FB891117796A}"/>
              </a:ext>
            </a:extLst>
          </p:cNvPr>
          <p:cNvSpPr>
            <a:spLocks noGrp="1"/>
          </p:cNvSpPr>
          <p:nvPr>
            <p:ph type="body" sz="quarter" idx="30" hasCustomPrompt="1"/>
          </p:nvPr>
        </p:nvSpPr>
        <p:spPr>
          <a:xfrm>
            <a:off x="3829621" y="3531648"/>
            <a:ext cx="1352923" cy="349771"/>
          </a:xfrm>
          <a:prstGeom prst="rect">
            <a:avLst/>
          </a:prstGeom>
        </p:spPr>
        <p:txBody>
          <a:bodyPr anchor="ctr"/>
          <a:lstStyle>
            <a:lvl1pPr marL="0" indent="0" algn="l">
              <a:buNone/>
              <a:defRPr sz="1600" b="1">
                <a:solidFill>
                  <a:schemeClr val="tx1"/>
                </a:solidFill>
                <a:latin typeface="Proxima Nova Rg" panose="02000506030000020004" pitchFamily="50" charset="0"/>
              </a:defRPr>
            </a:lvl1pPr>
          </a:lstStyle>
          <a:p>
            <a:pPr lvl="0"/>
            <a:r>
              <a:rPr lang="en-IN" dirty="0"/>
              <a:t>Category 3</a:t>
            </a:r>
          </a:p>
        </p:txBody>
      </p:sp>
      <p:sp>
        <p:nvSpPr>
          <p:cNvPr id="116" name="Text Placeholder 8">
            <a:extLst>
              <a:ext uri="{FF2B5EF4-FFF2-40B4-BE49-F238E27FC236}">
                <a16:creationId xmlns:a16="http://schemas.microsoft.com/office/drawing/2014/main" id="{6C5EB094-EBF1-4B80-AAE7-EDAC4824FE14}"/>
              </a:ext>
            </a:extLst>
          </p:cNvPr>
          <p:cNvSpPr>
            <a:spLocks noGrp="1"/>
          </p:cNvSpPr>
          <p:nvPr>
            <p:ph type="body" sz="quarter" idx="31" hasCustomPrompt="1"/>
          </p:nvPr>
        </p:nvSpPr>
        <p:spPr>
          <a:xfrm>
            <a:off x="5306440" y="3531648"/>
            <a:ext cx="1324840" cy="349771"/>
          </a:xfrm>
          <a:prstGeom prst="rect">
            <a:avLst/>
          </a:prstGeom>
        </p:spPr>
        <p:txBody>
          <a:bodyPr anchor="ctr"/>
          <a:lstStyle>
            <a:lvl1pPr marL="0" indent="0" algn="l">
              <a:buNone/>
              <a:defRPr sz="1600" b="1">
                <a:solidFill>
                  <a:srgbClr val="DDDDDD"/>
                </a:solidFill>
                <a:latin typeface="Proxima Nova Rg" panose="02000506030000020004" pitchFamily="50" charset="0"/>
              </a:defRPr>
            </a:lvl1pPr>
          </a:lstStyle>
          <a:p>
            <a:pPr lvl="0"/>
            <a:r>
              <a:rPr lang="en-IN" dirty="0"/>
              <a:t>Category 4</a:t>
            </a:r>
          </a:p>
        </p:txBody>
      </p:sp>
      <p:sp>
        <p:nvSpPr>
          <p:cNvPr id="118" name="Text Placeholder 8">
            <a:extLst>
              <a:ext uri="{FF2B5EF4-FFF2-40B4-BE49-F238E27FC236}">
                <a16:creationId xmlns:a16="http://schemas.microsoft.com/office/drawing/2014/main" id="{045CF520-5B24-4C21-BD9C-5EFEB7427B69}"/>
              </a:ext>
            </a:extLst>
          </p:cNvPr>
          <p:cNvSpPr>
            <a:spLocks noGrp="1"/>
          </p:cNvSpPr>
          <p:nvPr>
            <p:ph type="body" sz="quarter" idx="32" hasCustomPrompt="1"/>
          </p:nvPr>
        </p:nvSpPr>
        <p:spPr>
          <a:xfrm>
            <a:off x="6755176" y="3531647"/>
            <a:ext cx="1352923" cy="349771"/>
          </a:xfrm>
          <a:prstGeom prst="rect">
            <a:avLst/>
          </a:prstGeom>
        </p:spPr>
        <p:txBody>
          <a:bodyPr anchor="ctr"/>
          <a:lstStyle>
            <a:lvl1pPr marL="0" indent="0" algn="l">
              <a:buNone/>
              <a:defRPr sz="1600" b="1">
                <a:solidFill>
                  <a:srgbClr val="F6303E"/>
                </a:solidFill>
                <a:latin typeface="Proxima Nova Rg" panose="02000506030000020004" pitchFamily="50" charset="0"/>
              </a:defRPr>
            </a:lvl1pPr>
          </a:lstStyle>
          <a:p>
            <a:pPr lvl="0"/>
            <a:r>
              <a:rPr lang="en-IN" dirty="0"/>
              <a:t>Category 5</a:t>
            </a:r>
          </a:p>
        </p:txBody>
      </p:sp>
      <p:pic>
        <p:nvPicPr>
          <p:cNvPr id="28" name="Picture 27">
            <a:extLst>
              <a:ext uri="{FF2B5EF4-FFF2-40B4-BE49-F238E27FC236}">
                <a16:creationId xmlns:a16="http://schemas.microsoft.com/office/drawing/2014/main" id="{55483582-940A-481A-933F-C6D131CC96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V="1">
            <a:off x="632499" y="2973622"/>
            <a:ext cx="7691174" cy="667936"/>
          </a:xfrm>
          <a:prstGeom prst="rect">
            <a:avLst/>
          </a:prstGeom>
        </p:spPr>
      </p:pic>
      <p:sp>
        <p:nvSpPr>
          <p:cNvPr id="33" name="Rectangle 32">
            <a:extLst>
              <a:ext uri="{FF2B5EF4-FFF2-40B4-BE49-F238E27FC236}">
                <a16:creationId xmlns:a16="http://schemas.microsoft.com/office/drawing/2014/main" id="{A8785690-927D-F34A-BDC7-9FECF1717AF2}"/>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5" name="Title 11">
            <a:extLst>
              <a:ext uri="{FF2B5EF4-FFF2-40B4-BE49-F238E27FC236}">
                <a16:creationId xmlns:a16="http://schemas.microsoft.com/office/drawing/2014/main" id="{67D95071-51BE-2A41-BDB5-586B180A9F80}"/>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36" name="Picture 35">
            <a:extLst>
              <a:ext uri="{FF2B5EF4-FFF2-40B4-BE49-F238E27FC236}">
                <a16:creationId xmlns:a16="http://schemas.microsoft.com/office/drawing/2014/main" id="{B047B829-C5EF-1B46-B43C-4658802D369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2020590759"/>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Doughnut Chart">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24A60580-2B70-6940-B3F0-E4F8AB7AA3B6}" type="datetime1">
              <a:rPr lang="en-IN" smtClean="0"/>
              <a:t>05-05-2020</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5" name="Rectangle 4">
            <a:extLst>
              <a:ext uri="{FF2B5EF4-FFF2-40B4-BE49-F238E27FC236}">
                <a16:creationId xmlns:a16="http://schemas.microsoft.com/office/drawing/2014/main" id="{DB19EC69-1D9D-0B4C-9AE4-2C8D95B645C2}"/>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9" name="Title 11">
            <a:extLst>
              <a:ext uri="{FF2B5EF4-FFF2-40B4-BE49-F238E27FC236}">
                <a16:creationId xmlns:a16="http://schemas.microsoft.com/office/drawing/2014/main" id="{6AC7079D-55CD-5547-A1B7-6E231289DE37}"/>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10" name="Picture 9">
            <a:extLst>
              <a:ext uri="{FF2B5EF4-FFF2-40B4-BE49-F238E27FC236}">
                <a16:creationId xmlns:a16="http://schemas.microsoft.com/office/drawing/2014/main" id="{4D74D05A-508B-324C-B8C7-0C05F391BF4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2793320323"/>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Line Chart">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2FB0970A-5D49-E646-889A-E8EA6023EA9A}" type="datetime1">
              <a:rPr lang="en-IN" smtClean="0"/>
              <a:t>05-05-2020</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15" name="Rectangle 14">
            <a:extLst>
              <a:ext uri="{FF2B5EF4-FFF2-40B4-BE49-F238E27FC236}">
                <a16:creationId xmlns:a16="http://schemas.microsoft.com/office/drawing/2014/main" id="{693C855C-51F1-4950-8B74-92750036E153}"/>
              </a:ext>
            </a:extLst>
          </p:cNvPr>
          <p:cNvSpPr/>
          <p:nvPr/>
        </p:nvSpPr>
        <p:spPr>
          <a:xfrm>
            <a:off x="3170379" y="4105875"/>
            <a:ext cx="1512168" cy="41909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aphicFrame>
        <p:nvGraphicFramePr>
          <p:cNvPr id="44" name="Chart 43">
            <a:extLst>
              <a:ext uri="{FF2B5EF4-FFF2-40B4-BE49-F238E27FC236}">
                <a16:creationId xmlns:a16="http://schemas.microsoft.com/office/drawing/2014/main" id="{FF7848F2-CD09-4AEB-9574-52DC26DB959E}"/>
              </a:ext>
            </a:extLst>
          </p:cNvPr>
          <p:cNvGraphicFramePr/>
          <p:nvPr>
            <p:extLst>
              <p:ext uri="{D42A27DB-BD31-4B8C-83A1-F6EECF244321}">
                <p14:modId xmlns:p14="http://schemas.microsoft.com/office/powerpoint/2010/main" val="3094743474"/>
              </p:ext>
            </p:extLst>
          </p:nvPr>
        </p:nvGraphicFramePr>
        <p:xfrm>
          <a:off x="5176215" y="3284258"/>
          <a:ext cx="1319792" cy="42272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5" name="Chart 44">
            <a:extLst>
              <a:ext uri="{FF2B5EF4-FFF2-40B4-BE49-F238E27FC236}">
                <a16:creationId xmlns:a16="http://schemas.microsoft.com/office/drawing/2014/main" id="{1900AEB5-08DE-4ACC-BEF3-0AF9CF5140F3}"/>
              </a:ext>
            </a:extLst>
          </p:cNvPr>
          <p:cNvGraphicFramePr/>
          <p:nvPr>
            <p:extLst>
              <p:ext uri="{D42A27DB-BD31-4B8C-83A1-F6EECF244321}">
                <p14:modId xmlns:p14="http://schemas.microsoft.com/office/powerpoint/2010/main" val="1969650563"/>
              </p:ext>
            </p:extLst>
          </p:nvPr>
        </p:nvGraphicFramePr>
        <p:xfrm>
          <a:off x="6609469" y="3232411"/>
          <a:ext cx="1333750" cy="431988"/>
        </p:xfrm>
        <a:graphic>
          <a:graphicData uri="http://schemas.openxmlformats.org/drawingml/2006/chart">
            <c:chart xmlns:c="http://schemas.openxmlformats.org/drawingml/2006/chart" xmlns:r="http://schemas.openxmlformats.org/officeDocument/2006/relationships" r:id="rId3"/>
          </a:graphicData>
        </a:graphic>
      </p:graphicFrame>
      <p:sp>
        <p:nvSpPr>
          <p:cNvPr id="23" name="Text Placeholder 8">
            <a:extLst>
              <a:ext uri="{FF2B5EF4-FFF2-40B4-BE49-F238E27FC236}">
                <a16:creationId xmlns:a16="http://schemas.microsoft.com/office/drawing/2014/main" id="{9696B8C1-96A7-4499-9EA2-0124BE804574}"/>
              </a:ext>
            </a:extLst>
          </p:cNvPr>
          <p:cNvSpPr>
            <a:spLocks noGrp="1"/>
          </p:cNvSpPr>
          <p:nvPr>
            <p:ph type="body" sz="quarter" idx="15" hasCustomPrompt="1"/>
          </p:nvPr>
        </p:nvSpPr>
        <p:spPr>
          <a:xfrm>
            <a:off x="630238" y="1600199"/>
            <a:ext cx="3182128" cy="3006726"/>
          </a:xfrm>
          <a:prstGeom prst="rect">
            <a:avLst/>
          </a:prstGeom>
        </p:spPr>
        <p:txBody>
          <a:bodyPr anchor="t"/>
          <a:lstStyle>
            <a:lvl1pPr marL="0" indent="0" algn="l">
              <a:buNone/>
              <a:defRPr sz="1820" b="0">
                <a:solidFill>
                  <a:schemeClr val="tx1"/>
                </a:solidFill>
                <a:latin typeface="Proxima Nova Rg" panose="02000506030000020004" pitchFamily="50" charset="0"/>
              </a:defRPr>
            </a:lvl1pPr>
          </a:lstStyle>
          <a:p>
            <a:pPr lvl="0"/>
            <a:r>
              <a:rPr lang="en-IN" dirty="0"/>
              <a:t>Click to add text</a:t>
            </a:r>
          </a:p>
        </p:txBody>
      </p:sp>
      <p:sp>
        <p:nvSpPr>
          <p:cNvPr id="24" name="Text Placeholder 8">
            <a:extLst>
              <a:ext uri="{FF2B5EF4-FFF2-40B4-BE49-F238E27FC236}">
                <a16:creationId xmlns:a16="http://schemas.microsoft.com/office/drawing/2014/main" id="{44A204BF-7B3D-4BAD-8452-C75017088761}"/>
              </a:ext>
            </a:extLst>
          </p:cNvPr>
          <p:cNvSpPr>
            <a:spLocks noGrp="1"/>
          </p:cNvSpPr>
          <p:nvPr>
            <p:ph type="body" sz="quarter" idx="16" hasCustomPrompt="1"/>
          </p:nvPr>
        </p:nvSpPr>
        <p:spPr>
          <a:xfrm>
            <a:off x="5306779" y="3059187"/>
            <a:ext cx="671653" cy="350785"/>
          </a:xfrm>
          <a:prstGeom prst="rect">
            <a:avLst/>
          </a:prstGeom>
        </p:spPr>
        <p:txBody>
          <a:bodyPr anchor="t"/>
          <a:lstStyle>
            <a:lvl1pPr marL="0" indent="0" algn="l">
              <a:buNone/>
              <a:defRPr sz="2000" b="1">
                <a:solidFill>
                  <a:srgbClr val="F6303E"/>
                </a:solidFill>
                <a:latin typeface="Proxima Nova Rg" panose="02000506030000020004" pitchFamily="50" charset="0"/>
              </a:defRPr>
            </a:lvl1pPr>
          </a:lstStyle>
          <a:p>
            <a:pPr lvl="0"/>
            <a:r>
              <a:rPr lang="en-IN" dirty="0"/>
              <a:t>text</a:t>
            </a:r>
          </a:p>
        </p:txBody>
      </p:sp>
      <p:sp>
        <p:nvSpPr>
          <p:cNvPr id="25" name="Text Placeholder 8">
            <a:extLst>
              <a:ext uri="{FF2B5EF4-FFF2-40B4-BE49-F238E27FC236}">
                <a16:creationId xmlns:a16="http://schemas.microsoft.com/office/drawing/2014/main" id="{228FD4BC-869C-4228-9650-35487227AA04}"/>
              </a:ext>
            </a:extLst>
          </p:cNvPr>
          <p:cNvSpPr>
            <a:spLocks noGrp="1"/>
          </p:cNvSpPr>
          <p:nvPr>
            <p:ph type="body" sz="quarter" idx="17" hasCustomPrompt="1"/>
          </p:nvPr>
        </p:nvSpPr>
        <p:spPr>
          <a:xfrm>
            <a:off x="6894111" y="3052728"/>
            <a:ext cx="671653" cy="325087"/>
          </a:xfrm>
          <a:prstGeom prst="rect">
            <a:avLst/>
          </a:prstGeom>
        </p:spPr>
        <p:txBody>
          <a:bodyPr anchor="t"/>
          <a:lstStyle>
            <a:lvl1pPr marL="0" indent="0" algn="l">
              <a:buNone/>
              <a:defRPr sz="2000" b="1">
                <a:solidFill>
                  <a:srgbClr val="CCCCCC"/>
                </a:solidFill>
                <a:latin typeface="Proxima Nova Rg" panose="02000506030000020004" pitchFamily="50" charset="0"/>
              </a:defRPr>
            </a:lvl1pPr>
          </a:lstStyle>
          <a:p>
            <a:pPr lvl="0"/>
            <a:r>
              <a:rPr lang="en-IN" dirty="0"/>
              <a:t>text</a:t>
            </a:r>
          </a:p>
        </p:txBody>
      </p:sp>
      <p:sp>
        <p:nvSpPr>
          <p:cNvPr id="27" name="Text Placeholder 8">
            <a:extLst>
              <a:ext uri="{FF2B5EF4-FFF2-40B4-BE49-F238E27FC236}">
                <a16:creationId xmlns:a16="http://schemas.microsoft.com/office/drawing/2014/main" id="{DAD07786-00E2-42E3-B1C2-67206A010E5F}"/>
              </a:ext>
            </a:extLst>
          </p:cNvPr>
          <p:cNvSpPr>
            <a:spLocks noGrp="1"/>
          </p:cNvSpPr>
          <p:nvPr>
            <p:ph type="body" sz="quarter" idx="18" hasCustomPrompt="1"/>
          </p:nvPr>
        </p:nvSpPr>
        <p:spPr>
          <a:xfrm>
            <a:off x="5306778" y="3559464"/>
            <a:ext cx="1077979" cy="212599"/>
          </a:xfrm>
          <a:prstGeom prst="rect">
            <a:avLst/>
          </a:prstGeom>
        </p:spPr>
        <p:txBody>
          <a:bodyPr anchor="t"/>
          <a:lstStyle>
            <a:lvl1pPr marL="0" indent="0" algn="l">
              <a:buNone/>
              <a:defRPr sz="1200" b="1">
                <a:solidFill>
                  <a:srgbClr val="F6303E"/>
                </a:solidFill>
                <a:latin typeface="Proxima Nova Rg" panose="02000506030000020004" pitchFamily="50" charset="0"/>
              </a:defRPr>
            </a:lvl1pPr>
          </a:lstStyle>
          <a:p>
            <a:pPr lvl="0"/>
            <a:r>
              <a:rPr lang="en-IN" dirty="0"/>
              <a:t>text</a:t>
            </a:r>
          </a:p>
        </p:txBody>
      </p:sp>
      <p:sp>
        <p:nvSpPr>
          <p:cNvPr id="29" name="Text Placeholder 8">
            <a:extLst>
              <a:ext uri="{FF2B5EF4-FFF2-40B4-BE49-F238E27FC236}">
                <a16:creationId xmlns:a16="http://schemas.microsoft.com/office/drawing/2014/main" id="{945F5F89-A906-431D-9648-FC1275655092}"/>
              </a:ext>
            </a:extLst>
          </p:cNvPr>
          <p:cNvSpPr>
            <a:spLocks noGrp="1"/>
          </p:cNvSpPr>
          <p:nvPr>
            <p:ph type="body" sz="quarter" idx="19" hasCustomPrompt="1"/>
          </p:nvPr>
        </p:nvSpPr>
        <p:spPr>
          <a:xfrm>
            <a:off x="5299344" y="3813792"/>
            <a:ext cx="1077979" cy="799143"/>
          </a:xfrm>
          <a:prstGeom prst="rect">
            <a:avLst/>
          </a:prstGeom>
        </p:spPr>
        <p:txBody>
          <a:bodyPr anchor="t"/>
          <a:lstStyle>
            <a:lvl1pPr marL="0" indent="0" algn="l">
              <a:buNone/>
              <a:defRPr lang="en-IN" sz="1050" b="0" kern="1200" dirty="0">
                <a:solidFill>
                  <a:schemeClr val="tx1"/>
                </a:solidFill>
                <a:latin typeface="Proxima Nova Rg" panose="02000506030000020004" pitchFamily="50" charset="0"/>
                <a:ea typeface="+mn-ea"/>
                <a:cs typeface="+mn-cs"/>
              </a:defRPr>
            </a:lvl1pPr>
          </a:lstStyle>
          <a:p>
            <a:pPr lvl="0"/>
            <a:r>
              <a:rPr lang="en-IN" dirty="0"/>
              <a:t>text</a:t>
            </a:r>
          </a:p>
        </p:txBody>
      </p:sp>
      <p:sp>
        <p:nvSpPr>
          <p:cNvPr id="30" name="Text Placeholder 8">
            <a:extLst>
              <a:ext uri="{FF2B5EF4-FFF2-40B4-BE49-F238E27FC236}">
                <a16:creationId xmlns:a16="http://schemas.microsoft.com/office/drawing/2014/main" id="{79D2914B-8781-42FD-AA7E-737FB7171171}"/>
              </a:ext>
            </a:extLst>
          </p:cNvPr>
          <p:cNvSpPr>
            <a:spLocks noGrp="1"/>
          </p:cNvSpPr>
          <p:nvPr>
            <p:ph type="body" sz="quarter" idx="20" hasCustomPrompt="1"/>
          </p:nvPr>
        </p:nvSpPr>
        <p:spPr>
          <a:xfrm>
            <a:off x="6890089" y="3559464"/>
            <a:ext cx="1077979" cy="212599"/>
          </a:xfrm>
          <a:prstGeom prst="rect">
            <a:avLst/>
          </a:prstGeom>
        </p:spPr>
        <p:txBody>
          <a:bodyPr anchor="t"/>
          <a:lstStyle>
            <a:lvl1pPr marL="0" indent="0" algn="l">
              <a:buNone/>
              <a:defRPr sz="1200" b="1">
                <a:solidFill>
                  <a:srgbClr val="F6303E"/>
                </a:solidFill>
                <a:latin typeface="Proxima Nova Rg" panose="02000506030000020004" pitchFamily="50" charset="0"/>
              </a:defRPr>
            </a:lvl1pPr>
          </a:lstStyle>
          <a:p>
            <a:pPr lvl="0"/>
            <a:r>
              <a:rPr lang="en-IN" dirty="0"/>
              <a:t>text</a:t>
            </a:r>
          </a:p>
        </p:txBody>
      </p:sp>
      <p:sp>
        <p:nvSpPr>
          <p:cNvPr id="31" name="Text Placeholder 8">
            <a:extLst>
              <a:ext uri="{FF2B5EF4-FFF2-40B4-BE49-F238E27FC236}">
                <a16:creationId xmlns:a16="http://schemas.microsoft.com/office/drawing/2014/main" id="{05F26D4A-BDA5-4C23-811C-C2F526CD3E98}"/>
              </a:ext>
            </a:extLst>
          </p:cNvPr>
          <p:cNvSpPr>
            <a:spLocks noGrp="1"/>
          </p:cNvSpPr>
          <p:nvPr>
            <p:ph type="body" sz="quarter" idx="21" hasCustomPrompt="1"/>
          </p:nvPr>
        </p:nvSpPr>
        <p:spPr>
          <a:xfrm>
            <a:off x="6882655" y="3813792"/>
            <a:ext cx="1077979" cy="799143"/>
          </a:xfrm>
          <a:prstGeom prst="rect">
            <a:avLst/>
          </a:prstGeom>
        </p:spPr>
        <p:txBody>
          <a:bodyPr anchor="t"/>
          <a:lstStyle>
            <a:lvl1pPr marL="0" indent="0" algn="l">
              <a:buNone/>
              <a:defRPr sz="1050" b="0">
                <a:solidFill>
                  <a:schemeClr val="tx1"/>
                </a:solidFill>
                <a:latin typeface="Proxima Nova Rg" panose="02000506030000020004" pitchFamily="50" charset="0"/>
              </a:defRPr>
            </a:lvl1pPr>
          </a:lstStyle>
          <a:p>
            <a:pPr lvl="0"/>
            <a:r>
              <a:rPr lang="en-IN" dirty="0"/>
              <a:t>text</a:t>
            </a:r>
          </a:p>
        </p:txBody>
      </p:sp>
      <p:sp>
        <p:nvSpPr>
          <p:cNvPr id="3" name="Chart Placeholder 2"/>
          <p:cNvSpPr>
            <a:spLocks noGrp="1"/>
          </p:cNvSpPr>
          <p:nvPr>
            <p:ph type="chart" sz="quarter" idx="22" hasCustomPrompt="1"/>
          </p:nvPr>
        </p:nvSpPr>
        <p:spPr>
          <a:xfrm>
            <a:off x="5295900" y="1600200"/>
            <a:ext cx="3225800" cy="1333500"/>
          </a:xfrm>
          <a:prstGeom prst="rect">
            <a:avLst/>
          </a:prstGeom>
        </p:spPr>
        <p:txBody>
          <a:bodyPr/>
          <a:lstStyle>
            <a:lvl1pPr marL="0" indent="0">
              <a:buNone/>
              <a:defRPr sz="900" baseline="0">
                <a:latin typeface="Proxima Nova Rg" pitchFamily="50" charset="0"/>
              </a:defRPr>
            </a:lvl1pPr>
          </a:lstStyle>
          <a:p>
            <a:r>
              <a:rPr lang="en-IN" dirty="0"/>
              <a:t>Click to add chart</a:t>
            </a:r>
          </a:p>
        </p:txBody>
      </p:sp>
      <p:sp>
        <p:nvSpPr>
          <p:cNvPr id="17" name="Rectangle 16">
            <a:extLst>
              <a:ext uri="{FF2B5EF4-FFF2-40B4-BE49-F238E27FC236}">
                <a16:creationId xmlns:a16="http://schemas.microsoft.com/office/drawing/2014/main" id="{693C855C-51F1-4950-8B74-92750036E153}"/>
              </a:ext>
            </a:extLst>
          </p:cNvPr>
          <p:cNvSpPr/>
          <p:nvPr userDrawn="1"/>
        </p:nvSpPr>
        <p:spPr>
          <a:xfrm>
            <a:off x="3170379" y="4105875"/>
            <a:ext cx="1512168" cy="41909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aphicFrame>
        <p:nvGraphicFramePr>
          <p:cNvPr id="18" name="Chart 17">
            <a:extLst>
              <a:ext uri="{FF2B5EF4-FFF2-40B4-BE49-F238E27FC236}">
                <a16:creationId xmlns:a16="http://schemas.microsoft.com/office/drawing/2014/main" id="{FF7848F2-CD09-4AEB-9574-52DC26DB959E}"/>
              </a:ext>
            </a:extLst>
          </p:cNvPr>
          <p:cNvGraphicFramePr/>
          <p:nvPr userDrawn="1">
            <p:extLst>
              <p:ext uri="{D42A27DB-BD31-4B8C-83A1-F6EECF244321}">
                <p14:modId xmlns:p14="http://schemas.microsoft.com/office/powerpoint/2010/main" val="289252790"/>
              </p:ext>
            </p:extLst>
          </p:nvPr>
        </p:nvGraphicFramePr>
        <p:xfrm>
          <a:off x="5176215" y="3284258"/>
          <a:ext cx="1319792" cy="42272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Chart 18">
            <a:extLst>
              <a:ext uri="{FF2B5EF4-FFF2-40B4-BE49-F238E27FC236}">
                <a16:creationId xmlns:a16="http://schemas.microsoft.com/office/drawing/2014/main" id="{1900AEB5-08DE-4ACC-BEF3-0AF9CF5140F3}"/>
              </a:ext>
            </a:extLst>
          </p:cNvPr>
          <p:cNvGraphicFramePr/>
          <p:nvPr userDrawn="1">
            <p:extLst>
              <p:ext uri="{D42A27DB-BD31-4B8C-83A1-F6EECF244321}">
                <p14:modId xmlns:p14="http://schemas.microsoft.com/office/powerpoint/2010/main" val="816527579"/>
              </p:ext>
            </p:extLst>
          </p:nvPr>
        </p:nvGraphicFramePr>
        <p:xfrm>
          <a:off x="6609469" y="3232411"/>
          <a:ext cx="1333750" cy="431988"/>
        </p:xfrm>
        <a:graphic>
          <a:graphicData uri="http://schemas.openxmlformats.org/drawingml/2006/chart">
            <c:chart xmlns:c="http://schemas.openxmlformats.org/drawingml/2006/chart" xmlns:r="http://schemas.openxmlformats.org/officeDocument/2006/relationships" r:id="rId5"/>
          </a:graphicData>
        </a:graphic>
      </p:graphicFrame>
      <p:sp>
        <p:nvSpPr>
          <p:cNvPr id="20" name="Rectangle 19">
            <a:extLst>
              <a:ext uri="{FF2B5EF4-FFF2-40B4-BE49-F238E27FC236}">
                <a16:creationId xmlns:a16="http://schemas.microsoft.com/office/drawing/2014/main" id="{83685A8D-9C1D-8F4D-B517-50A6ADFE2DCA}"/>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2" name="Title 11">
            <a:extLst>
              <a:ext uri="{FF2B5EF4-FFF2-40B4-BE49-F238E27FC236}">
                <a16:creationId xmlns:a16="http://schemas.microsoft.com/office/drawing/2014/main" id="{6AD9A0F9-9A66-7648-8968-789E2E9F90EB}"/>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26" name="Picture 25">
            <a:extLst>
              <a:ext uri="{FF2B5EF4-FFF2-40B4-BE49-F238E27FC236}">
                <a16:creationId xmlns:a16="http://schemas.microsoft.com/office/drawing/2014/main" id="{AED77A25-4444-4045-8D26-55D705A76417}"/>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638233423"/>
      </p:ext>
    </p:extLst>
  </p:cSld>
  <p:clrMapOvr>
    <a:masterClrMapping/>
  </p:clrMapOvr>
  <p:extLst>
    <p:ext uri="{DCECCB84-F9BA-43D5-87BE-67443E8EF086}">
      <p15:sldGuideLst xmlns:p15="http://schemas.microsoft.com/office/powerpoint/2012/main">
        <p15:guide id="5" orient="horz" pos="395" userDrawn="1">
          <p15:clr>
            <a:srgbClr val="FBAE40"/>
          </p15:clr>
        </p15:guide>
        <p15:guide id="6" orient="horz" pos="1008" userDrawn="1">
          <p15:clr>
            <a:srgbClr val="FBAE40"/>
          </p15:clr>
        </p15:guide>
        <p15:guide id="7" orient="horz" pos="2754" userDrawn="1">
          <p15:clr>
            <a:srgbClr val="FBAE40"/>
          </p15:clr>
        </p15:guide>
        <p15:guide id="8" pos="240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Doughnut Chart 2">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60F6970B-5F9F-1C49-823B-784ECC0F8F74}" type="datetime1">
              <a:rPr lang="en-IN" smtClean="0"/>
              <a:t>05-05-2020</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graphicFrame>
        <p:nvGraphicFramePr>
          <p:cNvPr id="9" name="Chart 8">
            <a:extLst>
              <a:ext uri="{FF2B5EF4-FFF2-40B4-BE49-F238E27FC236}">
                <a16:creationId xmlns:a16="http://schemas.microsoft.com/office/drawing/2014/main" id="{DD9785AA-43BB-4A88-B6A0-503B710C742A}"/>
              </a:ext>
            </a:extLst>
          </p:cNvPr>
          <p:cNvGraphicFramePr/>
          <p:nvPr>
            <p:extLst>
              <p:ext uri="{D42A27DB-BD31-4B8C-83A1-F6EECF244321}">
                <p14:modId xmlns:p14="http://schemas.microsoft.com/office/powerpoint/2010/main" val="1072772305"/>
              </p:ext>
            </p:extLst>
          </p:nvPr>
        </p:nvGraphicFramePr>
        <p:xfrm>
          <a:off x="1960619" y="1967641"/>
          <a:ext cx="2754306" cy="14089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a:extLst>
              <a:ext uri="{FF2B5EF4-FFF2-40B4-BE49-F238E27FC236}">
                <a16:creationId xmlns:a16="http://schemas.microsoft.com/office/drawing/2014/main" id="{F71E640A-9A51-4244-ADA6-E0903F44DD4E}"/>
              </a:ext>
            </a:extLst>
          </p:cNvPr>
          <p:cNvGraphicFramePr/>
          <p:nvPr>
            <p:extLst>
              <p:ext uri="{D42A27DB-BD31-4B8C-83A1-F6EECF244321}">
                <p14:modId xmlns:p14="http://schemas.microsoft.com/office/powerpoint/2010/main" val="363773295"/>
              </p:ext>
            </p:extLst>
          </p:nvPr>
        </p:nvGraphicFramePr>
        <p:xfrm>
          <a:off x="880659" y="1705476"/>
          <a:ext cx="4222864" cy="21602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a:extLst>
              <a:ext uri="{FF2B5EF4-FFF2-40B4-BE49-F238E27FC236}">
                <a16:creationId xmlns:a16="http://schemas.microsoft.com/office/drawing/2014/main" id="{65083BD8-C120-49E5-81AF-1F59A747EFD1}"/>
              </a:ext>
            </a:extLst>
          </p:cNvPr>
          <p:cNvGraphicFramePr/>
          <p:nvPr>
            <p:extLst>
              <p:ext uri="{D42A27DB-BD31-4B8C-83A1-F6EECF244321}">
                <p14:modId xmlns:p14="http://schemas.microsoft.com/office/powerpoint/2010/main" val="1208722481"/>
              </p:ext>
            </p:extLst>
          </p:nvPr>
        </p:nvGraphicFramePr>
        <p:xfrm>
          <a:off x="3542547" y="1697092"/>
          <a:ext cx="4222864" cy="2160240"/>
        </p:xfrm>
        <a:graphic>
          <a:graphicData uri="http://schemas.openxmlformats.org/drawingml/2006/chart">
            <c:chart xmlns:c="http://schemas.openxmlformats.org/drawingml/2006/chart" xmlns:r="http://schemas.openxmlformats.org/officeDocument/2006/relationships" r:id="rId4"/>
          </a:graphicData>
        </a:graphic>
      </p:graphicFrame>
      <p:sp>
        <p:nvSpPr>
          <p:cNvPr id="19" name="Text Placeholder 8">
            <a:extLst>
              <a:ext uri="{FF2B5EF4-FFF2-40B4-BE49-F238E27FC236}">
                <a16:creationId xmlns:a16="http://schemas.microsoft.com/office/drawing/2014/main" id="{DFCEEA61-5F34-4275-BAE7-53833C871BEA}"/>
              </a:ext>
            </a:extLst>
          </p:cNvPr>
          <p:cNvSpPr>
            <a:spLocks noGrp="1"/>
          </p:cNvSpPr>
          <p:nvPr>
            <p:ph type="body" sz="quarter" idx="28" hasCustomPrompt="1"/>
          </p:nvPr>
        </p:nvSpPr>
        <p:spPr>
          <a:xfrm>
            <a:off x="2286696" y="2571750"/>
            <a:ext cx="1324840" cy="298375"/>
          </a:xfrm>
          <a:prstGeom prst="rect">
            <a:avLst/>
          </a:prstGeom>
        </p:spPr>
        <p:txBody>
          <a:bodyPr anchor="ctr"/>
          <a:lstStyle>
            <a:lvl1pPr marL="0" indent="0" algn="ctr">
              <a:buNone/>
              <a:defRPr sz="3200" b="1">
                <a:solidFill>
                  <a:srgbClr val="989898"/>
                </a:solidFill>
                <a:latin typeface="Proxima Nova Rg" panose="02000506030000020004" pitchFamily="50" charset="0"/>
              </a:defRPr>
            </a:lvl1pPr>
          </a:lstStyle>
          <a:p>
            <a:pPr lvl="0"/>
            <a:r>
              <a:rPr lang="en-IN" dirty="0"/>
              <a:t>Text</a:t>
            </a:r>
          </a:p>
        </p:txBody>
      </p:sp>
      <p:sp>
        <p:nvSpPr>
          <p:cNvPr id="20" name="Text Placeholder 8">
            <a:extLst>
              <a:ext uri="{FF2B5EF4-FFF2-40B4-BE49-F238E27FC236}">
                <a16:creationId xmlns:a16="http://schemas.microsoft.com/office/drawing/2014/main" id="{529ABA7F-22CE-439E-837D-6A737783C53A}"/>
              </a:ext>
            </a:extLst>
          </p:cNvPr>
          <p:cNvSpPr>
            <a:spLocks noGrp="1"/>
          </p:cNvSpPr>
          <p:nvPr>
            <p:ph type="body" sz="quarter" idx="29" hasCustomPrompt="1"/>
          </p:nvPr>
        </p:nvSpPr>
        <p:spPr>
          <a:xfrm>
            <a:off x="2286696" y="2939370"/>
            <a:ext cx="1324840" cy="298375"/>
          </a:xfrm>
          <a:prstGeom prst="rect">
            <a:avLst/>
          </a:prstGeom>
        </p:spPr>
        <p:txBody>
          <a:bodyPr anchor="ctr"/>
          <a:lstStyle>
            <a:lvl1pPr marL="0" indent="0" algn="ctr">
              <a:buNone/>
              <a:defRPr sz="1000" b="0">
                <a:solidFill>
                  <a:srgbClr val="989898"/>
                </a:solidFill>
                <a:latin typeface="Proxima Nova Rg" panose="02000506030000020004" pitchFamily="50" charset="0"/>
              </a:defRPr>
            </a:lvl1pPr>
          </a:lstStyle>
          <a:p>
            <a:pPr lvl="0"/>
            <a:r>
              <a:rPr lang="en-IN" dirty="0"/>
              <a:t>Click to add text</a:t>
            </a:r>
          </a:p>
        </p:txBody>
      </p:sp>
      <p:sp>
        <p:nvSpPr>
          <p:cNvPr id="12" name="Text Placeholder 8">
            <a:extLst>
              <a:ext uri="{FF2B5EF4-FFF2-40B4-BE49-F238E27FC236}">
                <a16:creationId xmlns:a16="http://schemas.microsoft.com/office/drawing/2014/main" id="{DFCEEA61-5F34-4275-BAE7-53833C871BEA}"/>
              </a:ext>
            </a:extLst>
          </p:cNvPr>
          <p:cNvSpPr>
            <a:spLocks noGrp="1"/>
          </p:cNvSpPr>
          <p:nvPr>
            <p:ph type="body" sz="quarter" idx="30" hasCustomPrompt="1"/>
          </p:nvPr>
        </p:nvSpPr>
        <p:spPr>
          <a:xfrm>
            <a:off x="4973335" y="2571750"/>
            <a:ext cx="1324840" cy="298375"/>
          </a:xfrm>
          <a:prstGeom prst="rect">
            <a:avLst/>
          </a:prstGeom>
        </p:spPr>
        <p:txBody>
          <a:bodyPr anchor="ctr"/>
          <a:lstStyle>
            <a:lvl1pPr marL="0" indent="0" algn="ctr">
              <a:buNone/>
              <a:defRPr sz="3200" b="1">
                <a:solidFill>
                  <a:srgbClr val="989898"/>
                </a:solidFill>
                <a:latin typeface="Proxima Nova Rg" panose="02000506030000020004" pitchFamily="50" charset="0"/>
              </a:defRPr>
            </a:lvl1pPr>
          </a:lstStyle>
          <a:p>
            <a:pPr lvl="0"/>
            <a:r>
              <a:rPr lang="en-IN" dirty="0"/>
              <a:t>Text</a:t>
            </a:r>
          </a:p>
        </p:txBody>
      </p:sp>
      <p:sp>
        <p:nvSpPr>
          <p:cNvPr id="13" name="Text Placeholder 8">
            <a:extLst>
              <a:ext uri="{FF2B5EF4-FFF2-40B4-BE49-F238E27FC236}">
                <a16:creationId xmlns:a16="http://schemas.microsoft.com/office/drawing/2014/main" id="{529ABA7F-22CE-439E-837D-6A737783C53A}"/>
              </a:ext>
            </a:extLst>
          </p:cNvPr>
          <p:cNvSpPr>
            <a:spLocks noGrp="1"/>
          </p:cNvSpPr>
          <p:nvPr>
            <p:ph type="body" sz="quarter" idx="31" hasCustomPrompt="1"/>
          </p:nvPr>
        </p:nvSpPr>
        <p:spPr>
          <a:xfrm>
            <a:off x="4973335" y="2939370"/>
            <a:ext cx="1324840" cy="298375"/>
          </a:xfrm>
          <a:prstGeom prst="rect">
            <a:avLst/>
          </a:prstGeom>
        </p:spPr>
        <p:txBody>
          <a:bodyPr anchor="ctr"/>
          <a:lstStyle>
            <a:lvl1pPr marL="0" indent="0" algn="ctr">
              <a:buNone/>
              <a:defRPr sz="1000" b="0">
                <a:solidFill>
                  <a:srgbClr val="989898"/>
                </a:solidFill>
                <a:latin typeface="Proxima Nova Rg" panose="02000506030000020004" pitchFamily="50" charset="0"/>
              </a:defRPr>
            </a:lvl1pPr>
          </a:lstStyle>
          <a:p>
            <a:pPr lvl="0"/>
            <a:r>
              <a:rPr lang="en-IN" dirty="0"/>
              <a:t>Click to add text</a:t>
            </a:r>
          </a:p>
        </p:txBody>
      </p:sp>
      <p:graphicFrame>
        <p:nvGraphicFramePr>
          <p:cNvPr id="16" name="Chart 15">
            <a:extLst>
              <a:ext uri="{FF2B5EF4-FFF2-40B4-BE49-F238E27FC236}">
                <a16:creationId xmlns:a16="http://schemas.microsoft.com/office/drawing/2014/main" id="{DD9785AA-43BB-4A88-B6A0-503B710C742A}"/>
              </a:ext>
            </a:extLst>
          </p:cNvPr>
          <p:cNvGraphicFramePr/>
          <p:nvPr userDrawn="1">
            <p:extLst>
              <p:ext uri="{D42A27DB-BD31-4B8C-83A1-F6EECF244321}">
                <p14:modId xmlns:p14="http://schemas.microsoft.com/office/powerpoint/2010/main" val="3949076987"/>
              </p:ext>
            </p:extLst>
          </p:nvPr>
        </p:nvGraphicFramePr>
        <p:xfrm>
          <a:off x="1960619" y="1967641"/>
          <a:ext cx="2754306" cy="140898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7" name="Chart 16">
            <a:extLst>
              <a:ext uri="{FF2B5EF4-FFF2-40B4-BE49-F238E27FC236}">
                <a16:creationId xmlns:a16="http://schemas.microsoft.com/office/drawing/2014/main" id="{F71E640A-9A51-4244-ADA6-E0903F44DD4E}"/>
              </a:ext>
            </a:extLst>
          </p:cNvPr>
          <p:cNvGraphicFramePr/>
          <p:nvPr userDrawn="1">
            <p:extLst>
              <p:ext uri="{D42A27DB-BD31-4B8C-83A1-F6EECF244321}">
                <p14:modId xmlns:p14="http://schemas.microsoft.com/office/powerpoint/2010/main" val="668794113"/>
              </p:ext>
            </p:extLst>
          </p:nvPr>
        </p:nvGraphicFramePr>
        <p:xfrm>
          <a:off x="880659" y="1705476"/>
          <a:ext cx="4222864" cy="21602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Chart 17">
            <a:extLst>
              <a:ext uri="{FF2B5EF4-FFF2-40B4-BE49-F238E27FC236}">
                <a16:creationId xmlns:a16="http://schemas.microsoft.com/office/drawing/2014/main" id="{65083BD8-C120-49E5-81AF-1F59A747EFD1}"/>
              </a:ext>
            </a:extLst>
          </p:cNvPr>
          <p:cNvGraphicFramePr/>
          <p:nvPr userDrawn="1">
            <p:extLst>
              <p:ext uri="{D42A27DB-BD31-4B8C-83A1-F6EECF244321}">
                <p14:modId xmlns:p14="http://schemas.microsoft.com/office/powerpoint/2010/main" val="2772653777"/>
              </p:ext>
            </p:extLst>
          </p:nvPr>
        </p:nvGraphicFramePr>
        <p:xfrm>
          <a:off x="3542547" y="1697092"/>
          <a:ext cx="4222864" cy="2160240"/>
        </p:xfrm>
        <a:graphic>
          <a:graphicData uri="http://schemas.openxmlformats.org/drawingml/2006/chart">
            <c:chart xmlns:c="http://schemas.openxmlformats.org/drawingml/2006/chart" xmlns:r="http://schemas.openxmlformats.org/officeDocument/2006/relationships" r:id="rId7"/>
          </a:graphicData>
        </a:graphic>
      </p:graphicFrame>
      <p:sp>
        <p:nvSpPr>
          <p:cNvPr id="21" name="Rectangle 20">
            <a:extLst>
              <a:ext uri="{FF2B5EF4-FFF2-40B4-BE49-F238E27FC236}">
                <a16:creationId xmlns:a16="http://schemas.microsoft.com/office/drawing/2014/main" id="{237ACA83-ED07-C54C-8AD7-6880B75591FB}"/>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3" name="Title 11">
            <a:extLst>
              <a:ext uri="{FF2B5EF4-FFF2-40B4-BE49-F238E27FC236}">
                <a16:creationId xmlns:a16="http://schemas.microsoft.com/office/drawing/2014/main" id="{F751A42D-8668-964A-9B5B-1F86921A290A}"/>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24" name="Picture 23">
            <a:extLst>
              <a:ext uri="{FF2B5EF4-FFF2-40B4-BE49-F238E27FC236}">
                <a16:creationId xmlns:a16="http://schemas.microsoft.com/office/drawing/2014/main" id="{BB91CEFC-BBB3-CC4C-8613-E0BCF613C0B3}"/>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467335009"/>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Infograhic">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04CF2939-C6E8-734E-A964-0558AE677560}" type="datetime1">
              <a:rPr lang="en-IN" smtClean="0"/>
              <a:t>05-05-2020</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graphicFrame>
        <p:nvGraphicFramePr>
          <p:cNvPr id="29" name="Chart 28">
            <a:extLst>
              <a:ext uri="{FF2B5EF4-FFF2-40B4-BE49-F238E27FC236}">
                <a16:creationId xmlns:a16="http://schemas.microsoft.com/office/drawing/2014/main" id="{151C0A2B-4A57-46A4-8F98-07396B26767E}"/>
              </a:ext>
            </a:extLst>
          </p:cNvPr>
          <p:cNvGraphicFramePr/>
          <p:nvPr>
            <p:extLst>
              <p:ext uri="{D42A27DB-BD31-4B8C-83A1-F6EECF244321}">
                <p14:modId xmlns:p14="http://schemas.microsoft.com/office/powerpoint/2010/main" val="1034665507"/>
              </p:ext>
            </p:extLst>
          </p:nvPr>
        </p:nvGraphicFramePr>
        <p:xfrm>
          <a:off x="914602" y="2566307"/>
          <a:ext cx="2538282" cy="1298479"/>
        </p:xfrm>
        <a:graphic>
          <a:graphicData uri="http://schemas.openxmlformats.org/drawingml/2006/chart">
            <c:chart xmlns:c="http://schemas.openxmlformats.org/drawingml/2006/chart" xmlns:r="http://schemas.openxmlformats.org/officeDocument/2006/relationships" r:id="rId2"/>
          </a:graphicData>
        </a:graphic>
      </p:graphicFrame>
      <p:pic>
        <p:nvPicPr>
          <p:cNvPr id="22" name="Picture 21">
            <a:extLst>
              <a:ext uri="{FF2B5EF4-FFF2-40B4-BE49-F238E27FC236}">
                <a16:creationId xmlns:a16="http://schemas.microsoft.com/office/drawing/2014/main" id="{ED242560-BD01-4A68-8F4A-1D6199AC02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760" y="1581506"/>
            <a:ext cx="7431156" cy="2999208"/>
          </a:xfrm>
          <a:prstGeom prst="rect">
            <a:avLst/>
          </a:prstGeom>
        </p:spPr>
      </p:pic>
      <p:sp>
        <p:nvSpPr>
          <p:cNvPr id="23" name="Text Placeholder 14">
            <a:extLst>
              <a:ext uri="{FF2B5EF4-FFF2-40B4-BE49-F238E27FC236}">
                <a16:creationId xmlns:a16="http://schemas.microsoft.com/office/drawing/2014/main" id="{852AD7FB-38A5-4D57-B3B1-E5169CAE3349}"/>
              </a:ext>
            </a:extLst>
          </p:cNvPr>
          <p:cNvSpPr>
            <a:spLocks noGrp="1"/>
          </p:cNvSpPr>
          <p:nvPr>
            <p:ph type="body" sz="quarter" idx="19" hasCustomPrompt="1"/>
          </p:nvPr>
        </p:nvSpPr>
        <p:spPr>
          <a:xfrm>
            <a:off x="1263041" y="2104600"/>
            <a:ext cx="830454" cy="292044"/>
          </a:xfrm>
          <a:prstGeom prst="rect">
            <a:avLst/>
          </a:prstGeom>
        </p:spPr>
        <p:txBody>
          <a:bodyPr>
            <a:noAutofit/>
          </a:bodyPr>
          <a:lstStyle>
            <a:lvl1pPr marL="0" indent="0" algn="ctr">
              <a:buNone/>
              <a:defRPr sz="1800" b="1" baseline="0">
                <a:solidFill>
                  <a:srgbClr val="989898"/>
                </a:solidFill>
                <a:latin typeface="Proxima Nova Rg" pitchFamily="50" charset="0"/>
                <a:ea typeface="Roboto Cn" pitchFamily="2" charset="0"/>
              </a:defRPr>
            </a:lvl1pPr>
          </a:lstStyle>
          <a:p>
            <a:pPr lvl="0"/>
            <a:r>
              <a:rPr lang="en-IN" dirty="0"/>
              <a:t>TEXT</a:t>
            </a:r>
          </a:p>
        </p:txBody>
      </p:sp>
      <p:sp>
        <p:nvSpPr>
          <p:cNvPr id="24" name="Text Placeholder 14">
            <a:extLst>
              <a:ext uri="{FF2B5EF4-FFF2-40B4-BE49-F238E27FC236}">
                <a16:creationId xmlns:a16="http://schemas.microsoft.com/office/drawing/2014/main" id="{348F839D-FB4E-4960-A65B-872999505528}"/>
              </a:ext>
            </a:extLst>
          </p:cNvPr>
          <p:cNvSpPr>
            <a:spLocks noGrp="1"/>
          </p:cNvSpPr>
          <p:nvPr>
            <p:ph type="body" sz="quarter" idx="20" hasCustomPrompt="1"/>
          </p:nvPr>
        </p:nvSpPr>
        <p:spPr>
          <a:xfrm>
            <a:off x="2470356" y="3778988"/>
            <a:ext cx="784195" cy="305954"/>
          </a:xfrm>
          <a:prstGeom prst="rect">
            <a:avLst/>
          </a:prstGeom>
        </p:spPr>
        <p:txBody>
          <a:bodyPr>
            <a:noAutofit/>
          </a:bodyPr>
          <a:lstStyle>
            <a:lvl1pPr marL="0" indent="0" algn="ctr">
              <a:buNone/>
              <a:defRPr sz="1800" b="1" baseline="0">
                <a:solidFill>
                  <a:schemeClr val="tx1"/>
                </a:solidFill>
                <a:latin typeface="Proxima Nova Rg" pitchFamily="50" charset="0"/>
                <a:ea typeface="Roboto Cn" pitchFamily="2" charset="0"/>
              </a:defRPr>
            </a:lvl1pPr>
          </a:lstStyle>
          <a:p>
            <a:pPr lvl="0"/>
            <a:r>
              <a:rPr lang="en-IN" dirty="0"/>
              <a:t>TEXT</a:t>
            </a:r>
          </a:p>
        </p:txBody>
      </p:sp>
      <p:sp>
        <p:nvSpPr>
          <p:cNvPr id="25" name="Text Placeholder 14">
            <a:extLst>
              <a:ext uri="{FF2B5EF4-FFF2-40B4-BE49-F238E27FC236}">
                <a16:creationId xmlns:a16="http://schemas.microsoft.com/office/drawing/2014/main" id="{2DD7B434-5B12-41F0-86AB-4468D0C7F98F}"/>
              </a:ext>
            </a:extLst>
          </p:cNvPr>
          <p:cNvSpPr>
            <a:spLocks noGrp="1"/>
          </p:cNvSpPr>
          <p:nvPr>
            <p:ph type="body" sz="quarter" idx="21" hasCustomPrompt="1"/>
          </p:nvPr>
        </p:nvSpPr>
        <p:spPr>
          <a:xfrm>
            <a:off x="3530790" y="2108961"/>
            <a:ext cx="824532" cy="287683"/>
          </a:xfrm>
          <a:prstGeom prst="rect">
            <a:avLst/>
          </a:prstGeom>
        </p:spPr>
        <p:txBody>
          <a:bodyPr anchor="ctr">
            <a:noAutofit/>
          </a:bodyPr>
          <a:lstStyle>
            <a:lvl1pPr marL="0" indent="0" algn="ctr">
              <a:buNone/>
              <a:defRPr sz="1800" b="1" baseline="0">
                <a:solidFill>
                  <a:srgbClr val="F6323E"/>
                </a:solidFill>
                <a:latin typeface="Proxima Nova Rg" pitchFamily="50" charset="0"/>
                <a:ea typeface="Roboto Cn" pitchFamily="2" charset="0"/>
              </a:defRPr>
            </a:lvl1pPr>
          </a:lstStyle>
          <a:p>
            <a:pPr lvl="0"/>
            <a:r>
              <a:rPr lang="en-IN" dirty="0"/>
              <a:t>TEXT</a:t>
            </a:r>
          </a:p>
        </p:txBody>
      </p:sp>
      <p:sp>
        <p:nvSpPr>
          <p:cNvPr id="26" name="Text Placeholder 14">
            <a:extLst>
              <a:ext uri="{FF2B5EF4-FFF2-40B4-BE49-F238E27FC236}">
                <a16:creationId xmlns:a16="http://schemas.microsoft.com/office/drawing/2014/main" id="{31A22206-E7E5-4EFE-AFBB-0C2EB10899D6}"/>
              </a:ext>
            </a:extLst>
          </p:cNvPr>
          <p:cNvSpPr>
            <a:spLocks noGrp="1"/>
          </p:cNvSpPr>
          <p:nvPr>
            <p:ph type="body" sz="quarter" idx="22" hasCustomPrompt="1"/>
          </p:nvPr>
        </p:nvSpPr>
        <p:spPr>
          <a:xfrm>
            <a:off x="4729642" y="3771033"/>
            <a:ext cx="745627" cy="305954"/>
          </a:xfrm>
          <a:prstGeom prst="rect">
            <a:avLst/>
          </a:prstGeom>
        </p:spPr>
        <p:txBody>
          <a:bodyPr>
            <a:noAutofit/>
          </a:bodyPr>
          <a:lstStyle>
            <a:lvl1pPr marL="0" indent="0" algn="ctr">
              <a:buNone/>
              <a:defRPr sz="1800" b="1" baseline="0">
                <a:solidFill>
                  <a:srgbClr val="F6323E"/>
                </a:solidFill>
                <a:latin typeface="Proxima Nova Rg" pitchFamily="50" charset="0"/>
                <a:ea typeface="Roboto Cn" pitchFamily="2" charset="0"/>
              </a:defRPr>
            </a:lvl1pPr>
          </a:lstStyle>
          <a:p>
            <a:pPr lvl="0"/>
            <a:r>
              <a:rPr lang="en-IN" dirty="0"/>
              <a:t>TEXT</a:t>
            </a:r>
          </a:p>
        </p:txBody>
      </p:sp>
      <p:sp>
        <p:nvSpPr>
          <p:cNvPr id="27" name="Text Placeholder 14">
            <a:extLst>
              <a:ext uri="{FF2B5EF4-FFF2-40B4-BE49-F238E27FC236}">
                <a16:creationId xmlns:a16="http://schemas.microsoft.com/office/drawing/2014/main" id="{77257480-923C-4CD9-BB05-E50A696AE8BF}"/>
              </a:ext>
            </a:extLst>
          </p:cNvPr>
          <p:cNvSpPr>
            <a:spLocks noGrp="1"/>
          </p:cNvSpPr>
          <p:nvPr>
            <p:ph type="body" sz="quarter" idx="23" hasCustomPrompt="1"/>
          </p:nvPr>
        </p:nvSpPr>
        <p:spPr>
          <a:xfrm>
            <a:off x="5904099" y="2107682"/>
            <a:ext cx="758842" cy="292044"/>
          </a:xfrm>
          <a:prstGeom prst="rect">
            <a:avLst/>
          </a:prstGeom>
        </p:spPr>
        <p:txBody>
          <a:bodyPr anchor="ctr">
            <a:noAutofit/>
          </a:bodyPr>
          <a:lstStyle>
            <a:lvl1pPr marL="0" indent="0" algn="ctr">
              <a:buNone/>
              <a:defRPr sz="1800" b="1" baseline="0">
                <a:solidFill>
                  <a:srgbClr val="989898"/>
                </a:solidFill>
                <a:latin typeface="Proxima Nova Rg" pitchFamily="50" charset="0"/>
                <a:ea typeface="Roboto Cn" pitchFamily="2" charset="0"/>
              </a:defRPr>
            </a:lvl1pPr>
          </a:lstStyle>
          <a:p>
            <a:pPr lvl="0"/>
            <a:r>
              <a:rPr lang="en-IN" dirty="0"/>
              <a:t>TEXT</a:t>
            </a:r>
          </a:p>
        </p:txBody>
      </p:sp>
      <p:sp>
        <p:nvSpPr>
          <p:cNvPr id="28" name="Text Placeholder 14">
            <a:extLst>
              <a:ext uri="{FF2B5EF4-FFF2-40B4-BE49-F238E27FC236}">
                <a16:creationId xmlns:a16="http://schemas.microsoft.com/office/drawing/2014/main" id="{CA10BF3A-FFE1-4B1C-9E2F-D8200CD851BD}"/>
              </a:ext>
            </a:extLst>
          </p:cNvPr>
          <p:cNvSpPr>
            <a:spLocks noGrp="1"/>
          </p:cNvSpPr>
          <p:nvPr>
            <p:ph type="body" sz="quarter" idx="24" hasCustomPrompt="1"/>
          </p:nvPr>
        </p:nvSpPr>
        <p:spPr>
          <a:xfrm>
            <a:off x="7023857" y="3762859"/>
            <a:ext cx="784195" cy="305954"/>
          </a:xfrm>
          <a:prstGeom prst="rect">
            <a:avLst/>
          </a:prstGeom>
        </p:spPr>
        <p:txBody>
          <a:bodyPr>
            <a:noAutofit/>
          </a:bodyPr>
          <a:lstStyle>
            <a:lvl1pPr marL="0" indent="0" algn="ctr">
              <a:buNone/>
              <a:defRPr sz="1800" b="1" baseline="0">
                <a:solidFill>
                  <a:srgbClr val="F6323E"/>
                </a:solidFill>
                <a:latin typeface="Proxima Nova Rg" pitchFamily="50" charset="0"/>
                <a:ea typeface="Roboto Cn" pitchFamily="2" charset="0"/>
              </a:defRPr>
            </a:lvl1pPr>
          </a:lstStyle>
          <a:p>
            <a:pPr lvl="0"/>
            <a:r>
              <a:rPr lang="en-IN" dirty="0"/>
              <a:t>TEXT</a:t>
            </a:r>
          </a:p>
        </p:txBody>
      </p:sp>
      <p:sp>
        <p:nvSpPr>
          <p:cNvPr id="36" name="Text Placeholder 14">
            <a:extLst>
              <a:ext uri="{FF2B5EF4-FFF2-40B4-BE49-F238E27FC236}">
                <a16:creationId xmlns:a16="http://schemas.microsoft.com/office/drawing/2014/main" id="{65D04BA5-9D25-4BC9-A14D-CD4D55D18318}"/>
              </a:ext>
            </a:extLst>
          </p:cNvPr>
          <p:cNvSpPr>
            <a:spLocks noGrp="1"/>
          </p:cNvSpPr>
          <p:nvPr>
            <p:ph type="body" sz="quarter" idx="25" hasCustomPrompt="1"/>
          </p:nvPr>
        </p:nvSpPr>
        <p:spPr>
          <a:xfrm>
            <a:off x="2156171" y="1257995"/>
            <a:ext cx="1331623" cy="211628"/>
          </a:xfrm>
          <a:prstGeom prst="rect">
            <a:avLst/>
          </a:prstGeom>
        </p:spPr>
        <p:txBody>
          <a:bodyPr>
            <a:noAutofit/>
          </a:bodyPr>
          <a:lstStyle>
            <a:lvl1pPr marL="0" indent="0" algn="ctr">
              <a:buNone/>
              <a:defRPr sz="1200" b="1" baseline="0">
                <a:solidFill>
                  <a:schemeClr val="tx1"/>
                </a:solidFill>
                <a:latin typeface="Proxima Nova Rg" pitchFamily="50" charset="0"/>
                <a:ea typeface="Roboto Cn" pitchFamily="2" charset="0"/>
              </a:defRPr>
            </a:lvl1pPr>
          </a:lstStyle>
          <a:p>
            <a:pPr lvl="0"/>
            <a:r>
              <a:rPr lang="en-IN" dirty="0"/>
              <a:t>Click to add text</a:t>
            </a:r>
          </a:p>
        </p:txBody>
      </p:sp>
      <p:sp>
        <p:nvSpPr>
          <p:cNvPr id="37" name="Text Placeholder 14">
            <a:extLst>
              <a:ext uri="{FF2B5EF4-FFF2-40B4-BE49-F238E27FC236}">
                <a16:creationId xmlns:a16="http://schemas.microsoft.com/office/drawing/2014/main" id="{30F45AE8-F736-4167-8925-CE6F67654B2C}"/>
              </a:ext>
            </a:extLst>
          </p:cNvPr>
          <p:cNvSpPr>
            <a:spLocks noGrp="1"/>
          </p:cNvSpPr>
          <p:nvPr>
            <p:ph type="body" sz="quarter" idx="26" hasCustomPrompt="1"/>
          </p:nvPr>
        </p:nvSpPr>
        <p:spPr>
          <a:xfrm>
            <a:off x="2156171" y="1523662"/>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38" name="Text Placeholder 14">
            <a:extLst>
              <a:ext uri="{FF2B5EF4-FFF2-40B4-BE49-F238E27FC236}">
                <a16:creationId xmlns:a16="http://schemas.microsoft.com/office/drawing/2014/main" id="{EC27E74D-2BCC-4A9A-A32F-F01EBFE03285}"/>
              </a:ext>
            </a:extLst>
          </p:cNvPr>
          <p:cNvSpPr>
            <a:spLocks noGrp="1"/>
          </p:cNvSpPr>
          <p:nvPr>
            <p:ph type="body" sz="quarter" idx="27" hasCustomPrompt="1"/>
          </p:nvPr>
        </p:nvSpPr>
        <p:spPr>
          <a:xfrm>
            <a:off x="4513908" y="1257995"/>
            <a:ext cx="1331623" cy="211628"/>
          </a:xfrm>
          <a:prstGeom prst="rect">
            <a:avLst/>
          </a:prstGeom>
        </p:spPr>
        <p:txBody>
          <a:bodyPr>
            <a:noAutofit/>
          </a:bodyPr>
          <a:lstStyle>
            <a:lvl1pPr marL="0" indent="0" algn="ctr">
              <a:buNone/>
              <a:defRPr sz="12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39" name="Text Placeholder 14">
            <a:extLst>
              <a:ext uri="{FF2B5EF4-FFF2-40B4-BE49-F238E27FC236}">
                <a16:creationId xmlns:a16="http://schemas.microsoft.com/office/drawing/2014/main" id="{1A4D5531-1318-4AA6-B70D-65F82645BEFD}"/>
              </a:ext>
            </a:extLst>
          </p:cNvPr>
          <p:cNvSpPr>
            <a:spLocks noGrp="1"/>
          </p:cNvSpPr>
          <p:nvPr>
            <p:ph type="body" sz="quarter" idx="28" hasCustomPrompt="1"/>
          </p:nvPr>
        </p:nvSpPr>
        <p:spPr>
          <a:xfrm>
            <a:off x="4513908" y="1523662"/>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0" name="Text Placeholder 14">
            <a:extLst>
              <a:ext uri="{FF2B5EF4-FFF2-40B4-BE49-F238E27FC236}">
                <a16:creationId xmlns:a16="http://schemas.microsoft.com/office/drawing/2014/main" id="{1805FF35-5027-4FDF-AF10-EF6CCF50B439}"/>
              </a:ext>
            </a:extLst>
          </p:cNvPr>
          <p:cNvSpPr>
            <a:spLocks noGrp="1"/>
          </p:cNvSpPr>
          <p:nvPr>
            <p:ph type="body" sz="quarter" idx="29" hasCustomPrompt="1"/>
          </p:nvPr>
        </p:nvSpPr>
        <p:spPr>
          <a:xfrm>
            <a:off x="6720777" y="1257995"/>
            <a:ext cx="1331623" cy="211628"/>
          </a:xfrm>
          <a:prstGeom prst="rect">
            <a:avLst/>
          </a:prstGeom>
        </p:spPr>
        <p:txBody>
          <a:bodyPr>
            <a:noAutofit/>
          </a:bodyPr>
          <a:lstStyle>
            <a:lvl1pPr marL="0" indent="0" algn="ctr">
              <a:buNone/>
              <a:defRPr sz="12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41" name="Text Placeholder 14">
            <a:extLst>
              <a:ext uri="{FF2B5EF4-FFF2-40B4-BE49-F238E27FC236}">
                <a16:creationId xmlns:a16="http://schemas.microsoft.com/office/drawing/2014/main" id="{E910801B-EBF5-4A4F-8BE2-D487AB607B55}"/>
              </a:ext>
            </a:extLst>
          </p:cNvPr>
          <p:cNvSpPr>
            <a:spLocks noGrp="1"/>
          </p:cNvSpPr>
          <p:nvPr>
            <p:ph type="body" sz="quarter" idx="30" hasCustomPrompt="1"/>
          </p:nvPr>
        </p:nvSpPr>
        <p:spPr>
          <a:xfrm>
            <a:off x="6720777" y="1523662"/>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4" name="Text Placeholder 14">
            <a:extLst>
              <a:ext uri="{FF2B5EF4-FFF2-40B4-BE49-F238E27FC236}">
                <a16:creationId xmlns:a16="http://schemas.microsoft.com/office/drawing/2014/main" id="{6D96FACC-DEBD-4C30-9736-960EB66C8355}"/>
              </a:ext>
            </a:extLst>
          </p:cNvPr>
          <p:cNvSpPr>
            <a:spLocks noGrp="1"/>
          </p:cNvSpPr>
          <p:nvPr>
            <p:ph type="body" sz="quarter" idx="31" hasCustomPrompt="1"/>
          </p:nvPr>
        </p:nvSpPr>
        <p:spPr>
          <a:xfrm>
            <a:off x="995265" y="3791876"/>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45" name="Text Placeholder 14">
            <a:extLst>
              <a:ext uri="{FF2B5EF4-FFF2-40B4-BE49-F238E27FC236}">
                <a16:creationId xmlns:a16="http://schemas.microsoft.com/office/drawing/2014/main" id="{6F3ECD85-470B-477C-94B6-B520AC4C6AA3}"/>
              </a:ext>
            </a:extLst>
          </p:cNvPr>
          <p:cNvSpPr>
            <a:spLocks noGrp="1"/>
          </p:cNvSpPr>
          <p:nvPr>
            <p:ph type="body" sz="quarter" idx="32" hasCustomPrompt="1"/>
          </p:nvPr>
        </p:nvSpPr>
        <p:spPr>
          <a:xfrm>
            <a:off x="995265" y="4057543"/>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6" name="Text Placeholder 14">
            <a:extLst>
              <a:ext uri="{FF2B5EF4-FFF2-40B4-BE49-F238E27FC236}">
                <a16:creationId xmlns:a16="http://schemas.microsoft.com/office/drawing/2014/main" id="{64A7419A-F416-412D-AE36-10A69D330D42}"/>
              </a:ext>
            </a:extLst>
          </p:cNvPr>
          <p:cNvSpPr>
            <a:spLocks noGrp="1"/>
          </p:cNvSpPr>
          <p:nvPr>
            <p:ph type="body" sz="quarter" idx="33" hasCustomPrompt="1"/>
          </p:nvPr>
        </p:nvSpPr>
        <p:spPr>
          <a:xfrm>
            <a:off x="3326285" y="3779691"/>
            <a:ext cx="1331623" cy="211628"/>
          </a:xfrm>
          <a:prstGeom prst="rect">
            <a:avLst/>
          </a:prstGeom>
        </p:spPr>
        <p:txBody>
          <a:bodyPr>
            <a:noAutofit/>
          </a:bodyPr>
          <a:lstStyle>
            <a:lvl1pPr marL="0" indent="0" algn="ctr">
              <a:buNone/>
              <a:defRPr sz="12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47" name="Text Placeholder 14">
            <a:extLst>
              <a:ext uri="{FF2B5EF4-FFF2-40B4-BE49-F238E27FC236}">
                <a16:creationId xmlns:a16="http://schemas.microsoft.com/office/drawing/2014/main" id="{33026B9B-27A1-41CB-AF97-53526EA80173}"/>
              </a:ext>
            </a:extLst>
          </p:cNvPr>
          <p:cNvSpPr>
            <a:spLocks noGrp="1"/>
          </p:cNvSpPr>
          <p:nvPr>
            <p:ph type="body" sz="quarter" idx="34" hasCustomPrompt="1"/>
          </p:nvPr>
        </p:nvSpPr>
        <p:spPr>
          <a:xfrm>
            <a:off x="3326285" y="4045358"/>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9" name="Text Placeholder 14">
            <a:extLst>
              <a:ext uri="{FF2B5EF4-FFF2-40B4-BE49-F238E27FC236}">
                <a16:creationId xmlns:a16="http://schemas.microsoft.com/office/drawing/2014/main" id="{80179867-AF61-4DC2-8F65-16B14770AAFF}"/>
              </a:ext>
            </a:extLst>
          </p:cNvPr>
          <p:cNvSpPr>
            <a:spLocks noGrp="1"/>
          </p:cNvSpPr>
          <p:nvPr>
            <p:ph type="body" sz="quarter" idx="35" hasCustomPrompt="1"/>
          </p:nvPr>
        </p:nvSpPr>
        <p:spPr>
          <a:xfrm>
            <a:off x="5599996" y="3758972"/>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50" name="Text Placeholder 14">
            <a:extLst>
              <a:ext uri="{FF2B5EF4-FFF2-40B4-BE49-F238E27FC236}">
                <a16:creationId xmlns:a16="http://schemas.microsoft.com/office/drawing/2014/main" id="{FA3CC884-D7D8-4D5F-B644-ACED67C17550}"/>
              </a:ext>
            </a:extLst>
          </p:cNvPr>
          <p:cNvSpPr>
            <a:spLocks noGrp="1"/>
          </p:cNvSpPr>
          <p:nvPr>
            <p:ph type="body" sz="quarter" idx="36" hasCustomPrompt="1"/>
          </p:nvPr>
        </p:nvSpPr>
        <p:spPr>
          <a:xfrm>
            <a:off x="5599996" y="4024639"/>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graphicFrame>
        <p:nvGraphicFramePr>
          <p:cNvPr id="30" name="Chart 29">
            <a:extLst>
              <a:ext uri="{FF2B5EF4-FFF2-40B4-BE49-F238E27FC236}">
                <a16:creationId xmlns:a16="http://schemas.microsoft.com/office/drawing/2014/main" id="{151C0A2B-4A57-46A4-8F98-07396B26767E}"/>
              </a:ext>
            </a:extLst>
          </p:cNvPr>
          <p:cNvGraphicFramePr/>
          <p:nvPr userDrawn="1">
            <p:extLst>
              <p:ext uri="{D42A27DB-BD31-4B8C-83A1-F6EECF244321}">
                <p14:modId xmlns:p14="http://schemas.microsoft.com/office/powerpoint/2010/main" val="3970304331"/>
              </p:ext>
            </p:extLst>
          </p:nvPr>
        </p:nvGraphicFramePr>
        <p:xfrm>
          <a:off x="914602" y="2566307"/>
          <a:ext cx="2538282" cy="1298479"/>
        </p:xfrm>
        <a:graphic>
          <a:graphicData uri="http://schemas.openxmlformats.org/drawingml/2006/chart">
            <c:chart xmlns:c="http://schemas.openxmlformats.org/drawingml/2006/chart" xmlns:r="http://schemas.openxmlformats.org/officeDocument/2006/relationships" r:id="rId4"/>
          </a:graphicData>
        </a:graphic>
      </p:graphicFrame>
      <p:pic>
        <p:nvPicPr>
          <p:cNvPr id="31" name="Picture 30">
            <a:extLst>
              <a:ext uri="{FF2B5EF4-FFF2-40B4-BE49-F238E27FC236}">
                <a16:creationId xmlns:a16="http://schemas.microsoft.com/office/drawing/2014/main" id="{ED242560-BD01-4A68-8F4A-1D6199AC02B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8760" y="1581506"/>
            <a:ext cx="7431156" cy="2999208"/>
          </a:xfrm>
          <a:prstGeom prst="rect">
            <a:avLst/>
          </a:prstGeom>
        </p:spPr>
      </p:pic>
      <p:sp>
        <p:nvSpPr>
          <p:cNvPr id="32" name="Rectangle 31">
            <a:extLst>
              <a:ext uri="{FF2B5EF4-FFF2-40B4-BE49-F238E27FC236}">
                <a16:creationId xmlns:a16="http://schemas.microsoft.com/office/drawing/2014/main" id="{4C72F021-DF5D-4842-A4F5-F4FCCC9ECC0A}"/>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4" name="Title 11">
            <a:extLst>
              <a:ext uri="{FF2B5EF4-FFF2-40B4-BE49-F238E27FC236}">
                <a16:creationId xmlns:a16="http://schemas.microsoft.com/office/drawing/2014/main" id="{A6B6CAC2-7FD8-F443-AD79-FBF432563D3D}"/>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35" name="Picture 34">
            <a:extLst>
              <a:ext uri="{FF2B5EF4-FFF2-40B4-BE49-F238E27FC236}">
                <a16:creationId xmlns:a16="http://schemas.microsoft.com/office/drawing/2014/main" id="{619772B6-6B92-264B-9636-FFC4E620141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244352547"/>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Infographic 2">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55E1E18D-3351-C242-BAA6-DD72A5C1D791}" type="datetime1">
              <a:rPr lang="en-IN" smtClean="0"/>
              <a:t>05-05-2020</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pic>
        <p:nvPicPr>
          <p:cNvPr id="22" name="Picture 2" descr="C:\Users\diyajoseph\Desktop\New folder (3)\Infographics-01-01.png">
            <a:extLst>
              <a:ext uri="{FF2B5EF4-FFF2-40B4-BE49-F238E27FC236}">
                <a16:creationId xmlns:a16="http://schemas.microsoft.com/office/drawing/2014/main" id="{FA03FD7A-A58C-479F-A538-2007908C30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9184" y="1331625"/>
            <a:ext cx="3644856" cy="3644859"/>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Text Placeholder 8">
            <a:extLst>
              <a:ext uri="{FF2B5EF4-FFF2-40B4-BE49-F238E27FC236}">
                <a16:creationId xmlns:a16="http://schemas.microsoft.com/office/drawing/2014/main" id="{08B6DFED-00C2-46D9-990A-B8235EC07F48}"/>
              </a:ext>
            </a:extLst>
          </p:cNvPr>
          <p:cNvSpPr>
            <a:spLocks noGrp="1"/>
          </p:cNvSpPr>
          <p:nvPr>
            <p:ph type="body" sz="quarter" idx="15" hasCustomPrompt="1"/>
          </p:nvPr>
        </p:nvSpPr>
        <p:spPr>
          <a:xfrm>
            <a:off x="630238" y="1347788"/>
            <a:ext cx="3182128" cy="2771775"/>
          </a:xfrm>
          <a:prstGeom prst="rect">
            <a:avLst/>
          </a:prstGeom>
        </p:spPr>
        <p:txBody>
          <a:bodyPr anchor="t"/>
          <a:lstStyle>
            <a:lvl1pPr marL="0" indent="0" algn="l">
              <a:buNone/>
              <a:defRPr sz="1820" b="0">
                <a:solidFill>
                  <a:schemeClr val="tx1"/>
                </a:solidFill>
                <a:latin typeface="Proxima Nova Rg" panose="02000506030000020004" pitchFamily="50" charset="0"/>
              </a:defRPr>
            </a:lvl1pPr>
          </a:lstStyle>
          <a:p>
            <a:pPr lvl="0"/>
            <a:r>
              <a:rPr lang="en-IN" dirty="0"/>
              <a:t>Click to add text</a:t>
            </a:r>
          </a:p>
        </p:txBody>
      </p:sp>
      <p:sp>
        <p:nvSpPr>
          <p:cNvPr id="18" name="Text Placeholder 14">
            <a:extLst>
              <a:ext uri="{FF2B5EF4-FFF2-40B4-BE49-F238E27FC236}">
                <a16:creationId xmlns:a16="http://schemas.microsoft.com/office/drawing/2014/main" id="{419E86FD-334C-44F1-A086-354C94496C86}"/>
              </a:ext>
            </a:extLst>
          </p:cNvPr>
          <p:cNvSpPr>
            <a:spLocks noGrp="1"/>
          </p:cNvSpPr>
          <p:nvPr>
            <p:ph type="body" sz="quarter" idx="31" hasCustomPrompt="1"/>
          </p:nvPr>
        </p:nvSpPr>
        <p:spPr>
          <a:xfrm>
            <a:off x="6433953" y="1722104"/>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19" name="Text Placeholder 14">
            <a:extLst>
              <a:ext uri="{FF2B5EF4-FFF2-40B4-BE49-F238E27FC236}">
                <a16:creationId xmlns:a16="http://schemas.microsoft.com/office/drawing/2014/main" id="{B5960F0A-5695-442A-967D-0EE6BEE92833}"/>
              </a:ext>
            </a:extLst>
          </p:cNvPr>
          <p:cNvSpPr>
            <a:spLocks noGrp="1"/>
          </p:cNvSpPr>
          <p:nvPr>
            <p:ph type="body" sz="quarter" idx="32" hasCustomPrompt="1"/>
          </p:nvPr>
        </p:nvSpPr>
        <p:spPr>
          <a:xfrm>
            <a:off x="6433953" y="1987771"/>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21" name="Text Placeholder 14">
            <a:extLst>
              <a:ext uri="{FF2B5EF4-FFF2-40B4-BE49-F238E27FC236}">
                <a16:creationId xmlns:a16="http://schemas.microsoft.com/office/drawing/2014/main" id="{53825CE6-84FB-489D-A633-C98AF34A7D2E}"/>
              </a:ext>
            </a:extLst>
          </p:cNvPr>
          <p:cNvSpPr>
            <a:spLocks noGrp="1"/>
          </p:cNvSpPr>
          <p:nvPr>
            <p:ph type="body" sz="quarter" idx="33" hasCustomPrompt="1"/>
          </p:nvPr>
        </p:nvSpPr>
        <p:spPr>
          <a:xfrm>
            <a:off x="4628562" y="3026158"/>
            <a:ext cx="1182772" cy="386646"/>
          </a:xfrm>
          <a:prstGeom prst="rect">
            <a:avLst/>
          </a:prstGeom>
        </p:spPr>
        <p:txBody>
          <a:bodyPr>
            <a:noAutofit/>
          </a:bodyPr>
          <a:lstStyle>
            <a:lvl1pPr marL="0" indent="0" algn="ctr">
              <a:buNone/>
              <a:defRPr sz="1100" b="1" baseline="0">
                <a:solidFill>
                  <a:srgbClr val="989898"/>
                </a:solidFill>
                <a:latin typeface="Proxima Nova Rg" pitchFamily="50" charset="0"/>
                <a:ea typeface="Roboto Cn" pitchFamily="2" charset="0"/>
              </a:defRPr>
            </a:lvl1pPr>
          </a:lstStyle>
          <a:p>
            <a:pPr lvl="0"/>
            <a:r>
              <a:rPr lang="en-IN" dirty="0"/>
              <a:t>INFOGRAPHIC </a:t>
            </a:r>
            <a:br>
              <a:rPr lang="en-IN" dirty="0"/>
            </a:br>
            <a:r>
              <a:rPr lang="en-IN" dirty="0"/>
              <a:t>TEMPLATE</a:t>
            </a:r>
          </a:p>
        </p:txBody>
      </p:sp>
      <p:sp>
        <p:nvSpPr>
          <p:cNvPr id="28" name="Text Placeholder 14">
            <a:extLst>
              <a:ext uri="{FF2B5EF4-FFF2-40B4-BE49-F238E27FC236}">
                <a16:creationId xmlns:a16="http://schemas.microsoft.com/office/drawing/2014/main" id="{7FD9F0DE-E645-4CBE-A792-3CAF569EA7E5}"/>
              </a:ext>
            </a:extLst>
          </p:cNvPr>
          <p:cNvSpPr>
            <a:spLocks noGrp="1"/>
          </p:cNvSpPr>
          <p:nvPr>
            <p:ph type="body" sz="quarter" idx="34" hasCustomPrompt="1"/>
          </p:nvPr>
        </p:nvSpPr>
        <p:spPr>
          <a:xfrm>
            <a:off x="7003447" y="2783735"/>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30" name="Text Placeholder 14">
            <a:extLst>
              <a:ext uri="{FF2B5EF4-FFF2-40B4-BE49-F238E27FC236}">
                <a16:creationId xmlns:a16="http://schemas.microsoft.com/office/drawing/2014/main" id="{D3DAC3A5-6DED-4E2A-87C5-70094F7872F1}"/>
              </a:ext>
            </a:extLst>
          </p:cNvPr>
          <p:cNvSpPr>
            <a:spLocks noGrp="1"/>
          </p:cNvSpPr>
          <p:nvPr>
            <p:ph type="body" sz="quarter" idx="35" hasCustomPrompt="1"/>
          </p:nvPr>
        </p:nvSpPr>
        <p:spPr>
          <a:xfrm>
            <a:off x="7009593" y="3303767"/>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31" name="Text Placeholder 14">
            <a:extLst>
              <a:ext uri="{FF2B5EF4-FFF2-40B4-BE49-F238E27FC236}">
                <a16:creationId xmlns:a16="http://schemas.microsoft.com/office/drawing/2014/main" id="{7594BC44-752A-468E-89CF-9CF1C82663DD}"/>
              </a:ext>
            </a:extLst>
          </p:cNvPr>
          <p:cNvSpPr>
            <a:spLocks noGrp="1"/>
          </p:cNvSpPr>
          <p:nvPr>
            <p:ph type="body" sz="quarter" idx="36" hasCustomPrompt="1"/>
          </p:nvPr>
        </p:nvSpPr>
        <p:spPr>
          <a:xfrm>
            <a:off x="7009593" y="3569434"/>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32" name="Text Placeholder 14">
            <a:extLst>
              <a:ext uri="{FF2B5EF4-FFF2-40B4-BE49-F238E27FC236}">
                <a16:creationId xmlns:a16="http://schemas.microsoft.com/office/drawing/2014/main" id="{1C822DB8-48FD-4635-8D36-EAFE87AA2CB1}"/>
              </a:ext>
            </a:extLst>
          </p:cNvPr>
          <p:cNvSpPr>
            <a:spLocks noGrp="1"/>
          </p:cNvSpPr>
          <p:nvPr>
            <p:ph type="body" sz="quarter" idx="37" hasCustomPrompt="1"/>
          </p:nvPr>
        </p:nvSpPr>
        <p:spPr>
          <a:xfrm>
            <a:off x="6433953" y="4034311"/>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33" name="Text Placeholder 14">
            <a:extLst>
              <a:ext uri="{FF2B5EF4-FFF2-40B4-BE49-F238E27FC236}">
                <a16:creationId xmlns:a16="http://schemas.microsoft.com/office/drawing/2014/main" id="{B7AE3639-7778-4784-9158-E0E759C55E81}"/>
              </a:ext>
            </a:extLst>
          </p:cNvPr>
          <p:cNvSpPr>
            <a:spLocks noGrp="1"/>
          </p:cNvSpPr>
          <p:nvPr>
            <p:ph type="body" sz="quarter" idx="38" hasCustomPrompt="1"/>
          </p:nvPr>
        </p:nvSpPr>
        <p:spPr>
          <a:xfrm>
            <a:off x="6433953" y="4299978"/>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16" name="Text Placeholder 14">
            <a:extLst>
              <a:ext uri="{FF2B5EF4-FFF2-40B4-BE49-F238E27FC236}">
                <a16:creationId xmlns:a16="http://schemas.microsoft.com/office/drawing/2014/main" id="{419E86FD-334C-44F1-A086-354C94496C86}"/>
              </a:ext>
            </a:extLst>
          </p:cNvPr>
          <p:cNvSpPr>
            <a:spLocks noGrp="1"/>
          </p:cNvSpPr>
          <p:nvPr>
            <p:ph type="body" sz="quarter" idx="39" hasCustomPrompt="1"/>
          </p:nvPr>
        </p:nvSpPr>
        <p:spPr>
          <a:xfrm>
            <a:off x="7001132" y="2524953"/>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20" name="Rectangle 19">
            <a:extLst>
              <a:ext uri="{FF2B5EF4-FFF2-40B4-BE49-F238E27FC236}">
                <a16:creationId xmlns:a16="http://schemas.microsoft.com/office/drawing/2014/main" id="{DD8BA2B7-46B3-2F46-9772-0ECF22B2F2F6}"/>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25" name="Picture 24">
            <a:extLst>
              <a:ext uri="{FF2B5EF4-FFF2-40B4-BE49-F238E27FC236}">
                <a16:creationId xmlns:a16="http://schemas.microsoft.com/office/drawing/2014/main" id="{AE39B130-38D3-A742-A8F5-73D2F2F46D8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403865682"/>
      </p:ext>
    </p:extLst>
  </p:cSld>
  <p:clrMapOvr>
    <a:masterClrMapping/>
  </p:clrMapOvr>
  <p:extLst>
    <p:ext uri="{DCECCB84-F9BA-43D5-87BE-67443E8EF086}">
      <p15:sldGuideLst xmlns:p15="http://schemas.microsoft.com/office/powerpoint/2012/main">
        <p15:guide id="5" orient="horz" pos="395" userDrawn="1">
          <p15:clr>
            <a:srgbClr val="FBAE40"/>
          </p15:clr>
        </p15:guide>
        <p15:guide id="6" orient="horz" pos="849" userDrawn="1">
          <p15:clr>
            <a:srgbClr val="FBAE40"/>
          </p15:clr>
        </p15:guide>
        <p15:guide id="7" orient="horz" pos="2663" userDrawn="1">
          <p15:clr>
            <a:srgbClr val="FBAE40"/>
          </p15:clr>
        </p15:guide>
        <p15:guide id="8" pos="25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Infographic 3">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6F3FE410-33A2-CB47-8127-299FF22D1A22}" type="datetime1">
              <a:rPr lang="en-IN" smtClean="0"/>
              <a:t>05-05-2020</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47" name="Text Placeholder 14">
            <a:extLst>
              <a:ext uri="{FF2B5EF4-FFF2-40B4-BE49-F238E27FC236}">
                <a16:creationId xmlns:a16="http://schemas.microsoft.com/office/drawing/2014/main" id="{DC8C25AD-7C19-4C18-A993-06FFDA46ADB5}"/>
              </a:ext>
            </a:extLst>
          </p:cNvPr>
          <p:cNvSpPr>
            <a:spLocks noGrp="1"/>
          </p:cNvSpPr>
          <p:nvPr>
            <p:ph type="body" sz="quarter" idx="31" hasCustomPrompt="1"/>
          </p:nvPr>
        </p:nvSpPr>
        <p:spPr>
          <a:xfrm>
            <a:off x="2184783" y="1316876"/>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74" name="Text Placeholder 14">
            <a:extLst>
              <a:ext uri="{FF2B5EF4-FFF2-40B4-BE49-F238E27FC236}">
                <a16:creationId xmlns:a16="http://schemas.microsoft.com/office/drawing/2014/main" id="{21DADB31-D90F-41C1-9CC5-B11089520AFA}"/>
              </a:ext>
            </a:extLst>
          </p:cNvPr>
          <p:cNvSpPr>
            <a:spLocks noGrp="1"/>
          </p:cNvSpPr>
          <p:nvPr>
            <p:ph type="body" sz="quarter" idx="32" hasCustomPrompt="1"/>
          </p:nvPr>
        </p:nvSpPr>
        <p:spPr>
          <a:xfrm>
            <a:off x="2184783" y="1496505"/>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75" name="Text Placeholder 14">
            <a:extLst>
              <a:ext uri="{FF2B5EF4-FFF2-40B4-BE49-F238E27FC236}">
                <a16:creationId xmlns:a16="http://schemas.microsoft.com/office/drawing/2014/main" id="{2C73A256-D81A-42F8-B095-C98ACFE2B071}"/>
              </a:ext>
            </a:extLst>
          </p:cNvPr>
          <p:cNvSpPr>
            <a:spLocks noGrp="1"/>
          </p:cNvSpPr>
          <p:nvPr>
            <p:ph type="body" sz="quarter" idx="33" hasCustomPrompt="1"/>
          </p:nvPr>
        </p:nvSpPr>
        <p:spPr>
          <a:xfrm>
            <a:off x="2184783" y="1708544"/>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01</a:t>
            </a:r>
          </a:p>
        </p:txBody>
      </p:sp>
      <p:sp>
        <p:nvSpPr>
          <p:cNvPr id="76" name="Text Placeholder 14">
            <a:extLst>
              <a:ext uri="{FF2B5EF4-FFF2-40B4-BE49-F238E27FC236}">
                <a16:creationId xmlns:a16="http://schemas.microsoft.com/office/drawing/2014/main" id="{ADA465FE-01D4-4112-9587-CFA33EA7FCE3}"/>
              </a:ext>
            </a:extLst>
          </p:cNvPr>
          <p:cNvSpPr>
            <a:spLocks noGrp="1"/>
          </p:cNvSpPr>
          <p:nvPr>
            <p:ph type="body" sz="quarter" idx="34" hasCustomPrompt="1"/>
          </p:nvPr>
        </p:nvSpPr>
        <p:spPr>
          <a:xfrm>
            <a:off x="1648313" y="2160534"/>
            <a:ext cx="1331623" cy="148163"/>
          </a:xfrm>
          <a:prstGeom prst="rect">
            <a:avLst/>
          </a:prstGeom>
        </p:spPr>
        <p:txBody>
          <a:bodyPr anchor="ctr">
            <a:noAutofit/>
          </a:bodyPr>
          <a:lstStyle>
            <a:lvl1pPr marL="0" indent="0" algn="ctr">
              <a:buNone/>
              <a:defRPr sz="1000" b="1" baseline="0">
                <a:solidFill>
                  <a:schemeClr val="tx1"/>
                </a:solidFill>
                <a:latin typeface="Proxima Nova Rg" pitchFamily="50" charset="0"/>
                <a:ea typeface="Roboto Cn" pitchFamily="2" charset="0"/>
              </a:defRPr>
            </a:lvl1pPr>
          </a:lstStyle>
          <a:p>
            <a:pPr lvl="0"/>
            <a:r>
              <a:rPr lang="en-IN" dirty="0"/>
              <a:t>Click to add text</a:t>
            </a:r>
          </a:p>
        </p:txBody>
      </p:sp>
      <p:sp>
        <p:nvSpPr>
          <p:cNvPr id="77" name="Text Placeholder 14">
            <a:extLst>
              <a:ext uri="{FF2B5EF4-FFF2-40B4-BE49-F238E27FC236}">
                <a16:creationId xmlns:a16="http://schemas.microsoft.com/office/drawing/2014/main" id="{F7A48190-8BF9-4046-9C82-9306B982DBA6}"/>
              </a:ext>
            </a:extLst>
          </p:cNvPr>
          <p:cNvSpPr>
            <a:spLocks noGrp="1"/>
          </p:cNvSpPr>
          <p:nvPr>
            <p:ph type="body" sz="quarter" idx="35" hasCustomPrompt="1"/>
          </p:nvPr>
        </p:nvSpPr>
        <p:spPr>
          <a:xfrm>
            <a:off x="1648313" y="2340163"/>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78" name="Text Placeholder 14">
            <a:extLst>
              <a:ext uri="{FF2B5EF4-FFF2-40B4-BE49-F238E27FC236}">
                <a16:creationId xmlns:a16="http://schemas.microsoft.com/office/drawing/2014/main" id="{FD64CCC6-9C29-45BD-9D77-D0859CF04D6A}"/>
              </a:ext>
            </a:extLst>
          </p:cNvPr>
          <p:cNvSpPr>
            <a:spLocks noGrp="1"/>
          </p:cNvSpPr>
          <p:nvPr>
            <p:ph type="body" sz="quarter" idx="36" hasCustomPrompt="1"/>
          </p:nvPr>
        </p:nvSpPr>
        <p:spPr>
          <a:xfrm>
            <a:off x="1648313" y="2552202"/>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02</a:t>
            </a:r>
          </a:p>
        </p:txBody>
      </p:sp>
      <p:sp>
        <p:nvSpPr>
          <p:cNvPr id="79" name="Text Placeholder 14">
            <a:extLst>
              <a:ext uri="{FF2B5EF4-FFF2-40B4-BE49-F238E27FC236}">
                <a16:creationId xmlns:a16="http://schemas.microsoft.com/office/drawing/2014/main" id="{4B059615-57EE-4D0A-B36F-C74AB1034811}"/>
              </a:ext>
            </a:extLst>
          </p:cNvPr>
          <p:cNvSpPr>
            <a:spLocks noGrp="1"/>
          </p:cNvSpPr>
          <p:nvPr>
            <p:ph type="body" sz="quarter" idx="37" hasCustomPrompt="1"/>
          </p:nvPr>
        </p:nvSpPr>
        <p:spPr>
          <a:xfrm>
            <a:off x="1670695" y="3113991"/>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80" name="Text Placeholder 14">
            <a:extLst>
              <a:ext uri="{FF2B5EF4-FFF2-40B4-BE49-F238E27FC236}">
                <a16:creationId xmlns:a16="http://schemas.microsoft.com/office/drawing/2014/main" id="{913659FF-7BB5-4A8B-835B-404E162E1446}"/>
              </a:ext>
            </a:extLst>
          </p:cNvPr>
          <p:cNvSpPr>
            <a:spLocks noGrp="1"/>
          </p:cNvSpPr>
          <p:nvPr>
            <p:ph type="body" sz="quarter" idx="38" hasCustomPrompt="1"/>
          </p:nvPr>
        </p:nvSpPr>
        <p:spPr>
          <a:xfrm>
            <a:off x="1670695" y="3293620"/>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81" name="Text Placeholder 14">
            <a:extLst>
              <a:ext uri="{FF2B5EF4-FFF2-40B4-BE49-F238E27FC236}">
                <a16:creationId xmlns:a16="http://schemas.microsoft.com/office/drawing/2014/main" id="{DE3AFECD-C213-48FE-896B-CD329FBB2351}"/>
              </a:ext>
            </a:extLst>
          </p:cNvPr>
          <p:cNvSpPr>
            <a:spLocks noGrp="1"/>
          </p:cNvSpPr>
          <p:nvPr>
            <p:ph type="body" sz="quarter" idx="39" hasCustomPrompt="1"/>
          </p:nvPr>
        </p:nvSpPr>
        <p:spPr>
          <a:xfrm>
            <a:off x="1670695" y="3505659"/>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03</a:t>
            </a:r>
          </a:p>
        </p:txBody>
      </p:sp>
      <p:sp>
        <p:nvSpPr>
          <p:cNvPr id="82" name="Text Placeholder 14">
            <a:extLst>
              <a:ext uri="{FF2B5EF4-FFF2-40B4-BE49-F238E27FC236}">
                <a16:creationId xmlns:a16="http://schemas.microsoft.com/office/drawing/2014/main" id="{FADCE75D-D06D-4084-AD7E-2A226C6D17B3}"/>
              </a:ext>
            </a:extLst>
          </p:cNvPr>
          <p:cNvSpPr>
            <a:spLocks noGrp="1"/>
          </p:cNvSpPr>
          <p:nvPr>
            <p:ph type="body" sz="quarter" idx="40" hasCustomPrompt="1"/>
          </p:nvPr>
        </p:nvSpPr>
        <p:spPr>
          <a:xfrm>
            <a:off x="2154251" y="3833167"/>
            <a:ext cx="1331623" cy="148163"/>
          </a:xfrm>
          <a:prstGeom prst="rect">
            <a:avLst/>
          </a:prstGeom>
        </p:spPr>
        <p:txBody>
          <a:bodyPr anchor="ctr">
            <a:noAutofit/>
          </a:bodyPr>
          <a:lstStyle>
            <a:lvl1pPr marL="0" indent="0" algn="ctr">
              <a:buNone/>
              <a:defRPr sz="10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83" name="Text Placeholder 14">
            <a:extLst>
              <a:ext uri="{FF2B5EF4-FFF2-40B4-BE49-F238E27FC236}">
                <a16:creationId xmlns:a16="http://schemas.microsoft.com/office/drawing/2014/main" id="{A7E1D4B6-E9BF-495F-96A2-6679C7BE999F}"/>
              </a:ext>
            </a:extLst>
          </p:cNvPr>
          <p:cNvSpPr>
            <a:spLocks noGrp="1"/>
          </p:cNvSpPr>
          <p:nvPr>
            <p:ph type="body" sz="quarter" idx="41" hasCustomPrompt="1"/>
          </p:nvPr>
        </p:nvSpPr>
        <p:spPr>
          <a:xfrm>
            <a:off x="2154251" y="4012796"/>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84" name="Text Placeholder 14">
            <a:extLst>
              <a:ext uri="{FF2B5EF4-FFF2-40B4-BE49-F238E27FC236}">
                <a16:creationId xmlns:a16="http://schemas.microsoft.com/office/drawing/2014/main" id="{ACCD4715-83DF-4CC9-9CBD-B67C04716E46}"/>
              </a:ext>
            </a:extLst>
          </p:cNvPr>
          <p:cNvSpPr>
            <a:spLocks noGrp="1"/>
          </p:cNvSpPr>
          <p:nvPr>
            <p:ph type="body" sz="quarter" idx="42" hasCustomPrompt="1"/>
          </p:nvPr>
        </p:nvSpPr>
        <p:spPr>
          <a:xfrm>
            <a:off x="2154251" y="4224835"/>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04</a:t>
            </a:r>
          </a:p>
        </p:txBody>
      </p:sp>
      <p:sp>
        <p:nvSpPr>
          <p:cNvPr id="85" name="Text Placeholder 14">
            <a:extLst>
              <a:ext uri="{FF2B5EF4-FFF2-40B4-BE49-F238E27FC236}">
                <a16:creationId xmlns:a16="http://schemas.microsoft.com/office/drawing/2014/main" id="{22F2B4EF-48F6-4037-91C4-3FDD8CB69813}"/>
              </a:ext>
            </a:extLst>
          </p:cNvPr>
          <p:cNvSpPr>
            <a:spLocks noGrp="1"/>
          </p:cNvSpPr>
          <p:nvPr>
            <p:ph type="body" sz="quarter" idx="43" hasCustomPrompt="1"/>
          </p:nvPr>
        </p:nvSpPr>
        <p:spPr>
          <a:xfrm>
            <a:off x="5711844" y="1274684"/>
            <a:ext cx="1331623" cy="148163"/>
          </a:xfrm>
          <a:prstGeom prst="rect">
            <a:avLst/>
          </a:prstGeom>
        </p:spPr>
        <p:txBody>
          <a:bodyPr anchor="ctr">
            <a:noAutofit/>
          </a:bodyPr>
          <a:lstStyle>
            <a:lvl1pPr marL="0" indent="0" algn="ctr">
              <a:buNone/>
              <a:defRPr sz="10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86" name="Text Placeholder 14">
            <a:extLst>
              <a:ext uri="{FF2B5EF4-FFF2-40B4-BE49-F238E27FC236}">
                <a16:creationId xmlns:a16="http://schemas.microsoft.com/office/drawing/2014/main" id="{7163FACB-F4E2-4BC8-8117-EF44B8EE99ED}"/>
              </a:ext>
            </a:extLst>
          </p:cNvPr>
          <p:cNvSpPr>
            <a:spLocks noGrp="1"/>
          </p:cNvSpPr>
          <p:nvPr>
            <p:ph type="body" sz="quarter" idx="44" hasCustomPrompt="1"/>
          </p:nvPr>
        </p:nvSpPr>
        <p:spPr>
          <a:xfrm>
            <a:off x="5711844" y="1454313"/>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87" name="Text Placeholder 14">
            <a:extLst>
              <a:ext uri="{FF2B5EF4-FFF2-40B4-BE49-F238E27FC236}">
                <a16:creationId xmlns:a16="http://schemas.microsoft.com/office/drawing/2014/main" id="{2EB2A85A-8907-46AF-BFA6-781EFE0A976F}"/>
              </a:ext>
            </a:extLst>
          </p:cNvPr>
          <p:cNvSpPr>
            <a:spLocks noGrp="1"/>
          </p:cNvSpPr>
          <p:nvPr>
            <p:ph type="body" sz="quarter" idx="45" hasCustomPrompt="1"/>
          </p:nvPr>
        </p:nvSpPr>
        <p:spPr>
          <a:xfrm>
            <a:off x="5711844" y="1666352"/>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05</a:t>
            </a:r>
          </a:p>
        </p:txBody>
      </p:sp>
      <p:sp>
        <p:nvSpPr>
          <p:cNvPr id="91" name="Text Placeholder 14">
            <a:extLst>
              <a:ext uri="{FF2B5EF4-FFF2-40B4-BE49-F238E27FC236}">
                <a16:creationId xmlns:a16="http://schemas.microsoft.com/office/drawing/2014/main" id="{ED53CF1A-5776-4A45-8AAC-C52030D97F7E}"/>
              </a:ext>
            </a:extLst>
          </p:cNvPr>
          <p:cNvSpPr>
            <a:spLocks noGrp="1"/>
          </p:cNvSpPr>
          <p:nvPr>
            <p:ph type="body" sz="quarter" idx="46" hasCustomPrompt="1"/>
          </p:nvPr>
        </p:nvSpPr>
        <p:spPr>
          <a:xfrm>
            <a:off x="6247590" y="2081713"/>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92" name="Text Placeholder 14">
            <a:extLst>
              <a:ext uri="{FF2B5EF4-FFF2-40B4-BE49-F238E27FC236}">
                <a16:creationId xmlns:a16="http://schemas.microsoft.com/office/drawing/2014/main" id="{396FF3A9-ACBC-4245-86AC-6F8A0ABAEC5B}"/>
              </a:ext>
            </a:extLst>
          </p:cNvPr>
          <p:cNvSpPr>
            <a:spLocks noGrp="1"/>
          </p:cNvSpPr>
          <p:nvPr>
            <p:ph type="body" sz="quarter" idx="47" hasCustomPrompt="1"/>
          </p:nvPr>
        </p:nvSpPr>
        <p:spPr>
          <a:xfrm>
            <a:off x="6247590" y="2261342"/>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93" name="Text Placeholder 14">
            <a:extLst>
              <a:ext uri="{FF2B5EF4-FFF2-40B4-BE49-F238E27FC236}">
                <a16:creationId xmlns:a16="http://schemas.microsoft.com/office/drawing/2014/main" id="{0F63F29D-2FAA-412F-99C1-93879660E73C}"/>
              </a:ext>
            </a:extLst>
          </p:cNvPr>
          <p:cNvSpPr>
            <a:spLocks noGrp="1"/>
          </p:cNvSpPr>
          <p:nvPr>
            <p:ph type="body" sz="quarter" idx="48" hasCustomPrompt="1"/>
          </p:nvPr>
        </p:nvSpPr>
        <p:spPr>
          <a:xfrm>
            <a:off x="6247590" y="2473381"/>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06</a:t>
            </a:r>
          </a:p>
        </p:txBody>
      </p:sp>
      <p:sp>
        <p:nvSpPr>
          <p:cNvPr id="94" name="Text Placeholder 14">
            <a:extLst>
              <a:ext uri="{FF2B5EF4-FFF2-40B4-BE49-F238E27FC236}">
                <a16:creationId xmlns:a16="http://schemas.microsoft.com/office/drawing/2014/main" id="{78A150EE-40B7-44FD-A09A-03CAE88E2421}"/>
              </a:ext>
            </a:extLst>
          </p:cNvPr>
          <p:cNvSpPr>
            <a:spLocks noGrp="1"/>
          </p:cNvSpPr>
          <p:nvPr>
            <p:ph type="body" sz="quarter" idx="49" hasCustomPrompt="1"/>
          </p:nvPr>
        </p:nvSpPr>
        <p:spPr>
          <a:xfrm>
            <a:off x="6247590" y="3009669"/>
            <a:ext cx="1331623" cy="148163"/>
          </a:xfrm>
          <a:prstGeom prst="rect">
            <a:avLst/>
          </a:prstGeom>
        </p:spPr>
        <p:txBody>
          <a:bodyPr anchor="ctr">
            <a:noAutofit/>
          </a:bodyPr>
          <a:lstStyle>
            <a:lvl1pPr marL="0" indent="0" algn="ctr">
              <a:buNone/>
              <a:defRPr sz="10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95" name="Text Placeholder 14">
            <a:extLst>
              <a:ext uri="{FF2B5EF4-FFF2-40B4-BE49-F238E27FC236}">
                <a16:creationId xmlns:a16="http://schemas.microsoft.com/office/drawing/2014/main" id="{B494192B-BA24-41E2-974A-8FBA573DEA57}"/>
              </a:ext>
            </a:extLst>
          </p:cNvPr>
          <p:cNvSpPr>
            <a:spLocks noGrp="1"/>
          </p:cNvSpPr>
          <p:nvPr>
            <p:ph type="body" sz="quarter" idx="50" hasCustomPrompt="1"/>
          </p:nvPr>
        </p:nvSpPr>
        <p:spPr>
          <a:xfrm>
            <a:off x="6247590" y="3189298"/>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96" name="Text Placeholder 14">
            <a:extLst>
              <a:ext uri="{FF2B5EF4-FFF2-40B4-BE49-F238E27FC236}">
                <a16:creationId xmlns:a16="http://schemas.microsoft.com/office/drawing/2014/main" id="{C1C2EAB0-AC94-4977-AC85-8154DC994D53}"/>
              </a:ext>
            </a:extLst>
          </p:cNvPr>
          <p:cNvSpPr>
            <a:spLocks noGrp="1"/>
          </p:cNvSpPr>
          <p:nvPr>
            <p:ph type="body" sz="quarter" idx="51" hasCustomPrompt="1"/>
          </p:nvPr>
        </p:nvSpPr>
        <p:spPr>
          <a:xfrm>
            <a:off x="6247590" y="3401337"/>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07</a:t>
            </a:r>
          </a:p>
        </p:txBody>
      </p:sp>
      <p:sp>
        <p:nvSpPr>
          <p:cNvPr id="97" name="Text Placeholder 14">
            <a:extLst>
              <a:ext uri="{FF2B5EF4-FFF2-40B4-BE49-F238E27FC236}">
                <a16:creationId xmlns:a16="http://schemas.microsoft.com/office/drawing/2014/main" id="{C3F07C42-EA4D-48B8-BCBE-C242F0E27DF0}"/>
              </a:ext>
            </a:extLst>
          </p:cNvPr>
          <p:cNvSpPr>
            <a:spLocks noGrp="1"/>
          </p:cNvSpPr>
          <p:nvPr>
            <p:ph type="body" sz="quarter" idx="52" hasCustomPrompt="1"/>
          </p:nvPr>
        </p:nvSpPr>
        <p:spPr>
          <a:xfrm>
            <a:off x="5911033" y="3827718"/>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98" name="Text Placeholder 14">
            <a:extLst>
              <a:ext uri="{FF2B5EF4-FFF2-40B4-BE49-F238E27FC236}">
                <a16:creationId xmlns:a16="http://schemas.microsoft.com/office/drawing/2014/main" id="{AD904902-E1AA-456C-AB4B-C747D867E55D}"/>
              </a:ext>
            </a:extLst>
          </p:cNvPr>
          <p:cNvSpPr>
            <a:spLocks noGrp="1"/>
          </p:cNvSpPr>
          <p:nvPr>
            <p:ph type="body" sz="quarter" idx="53" hasCustomPrompt="1"/>
          </p:nvPr>
        </p:nvSpPr>
        <p:spPr>
          <a:xfrm>
            <a:off x="5911033" y="4007347"/>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99" name="Text Placeholder 14">
            <a:extLst>
              <a:ext uri="{FF2B5EF4-FFF2-40B4-BE49-F238E27FC236}">
                <a16:creationId xmlns:a16="http://schemas.microsoft.com/office/drawing/2014/main" id="{48698DEC-044E-4A63-9E51-D6C9F437B4C9}"/>
              </a:ext>
            </a:extLst>
          </p:cNvPr>
          <p:cNvSpPr>
            <a:spLocks noGrp="1"/>
          </p:cNvSpPr>
          <p:nvPr>
            <p:ph type="body" sz="quarter" idx="54" hasCustomPrompt="1"/>
          </p:nvPr>
        </p:nvSpPr>
        <p:spPr>
          <a:xfrm>
            <a:off x="5911033" y="4219386"/>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08</a:t>
            </a:r>
          </a:p>
        </p:txBody>
      </p:sp>
      <p:grpSp>
        <p:nvGrpSpPr>
          <p:cNvPr id="124" name="Group 123">
            <a:extLst>
              <a:ext uri="{FF2B5EF4-FFF2-40B4-BE49-F238E27FC236}">
                <a16:creationId xmlns:a16="http://schemas.microsoft.com/office/drawing/2014/main" id="{589A8122-AC80-40E3-96D5-121CDADFA065}"/>
              </a:ext>
            </a:extLst>
          </p:cNvPr>
          <p:cNvGrpSpPr/>
          <p:nvPr userDrawn="1"/>
        </p:nvGrpSpPr>
        <p:grpSpPr>
          <a:xfrm>
            <a:off x="3064089" y="1322496"/>
            <a:ext cx="3130304" cy="3130304"/>
            <a:chOff x="1725851" y="197234"/>
            <a:chExt cx="4799362" cy="4799363"/>
          </a:xfrm>
          <a:scene3d>
            <a:camera prst="orthographicFront">
              <a:rot lat="0" lon="0" rev="20399999"/>
            </a:camera>
            <a:lightRig rig="threePt" dir="t"/>
          </a:scene3d>
        </p:grpSpPr>
        <p:sp>
          <p:nvSpPr>
            <p:cNvPr id="125" name="Block Arc 124">
              <a:extLst>
                <a:ext uri="{FF2B5EF4-FFF2-40B4-BE49-F238E27FC236}">
                  <a16:creationId xmlns:a16="http://schemas.microsoft.com/office/drawing/2014/main" id="{8B4773C0-C0D3-47BC-9DA6-7814B27EBD87}"/>
                </a:ext>
              </a:extLst>
            </p:cNvPr>
            <p:cNvSpPr/>
            <p:nvPr/>
          </p:nvSpPr>
          <p:spPr>
            <a:xfrm>
              <a:off x="2160294" y="631678"/>
              <a:ext cx="3930473" cy="3930474"/>
            </a:xfrm>
            <a:prstGeom prst="blockArc">
              <a:avLst>
                <a:gd name="adj1" fmla="val 13500000"/>
                <a:gd name="adj2" fmla="val 16200000"/>
                <a:gd name="adj3" fmla="val 3430"/>
              </a:avLst>
            </a:prstGeom>
            <a:no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26" name="Block Arc 125">
              <a:extLst>
                <a:ext uri="{FF2B5EF4-FFF2-40B4-BE49-F238E27FC236}">
                  <a16:creationId xmlns:a16="http://schemas.microsoft.com/office/drawing/2014/main" id="{A81445D2-307B-4915-BE35-A0690B118478}"/>
                </a:ext>
              </a:extLst>
            </p:cNvPr>
            <p:cNvSpPr/>
            <p:nvPr/>
          </p:nvSpPr>
          <p:spPr>
            <a:xfrm>
              <a:off x="2160294" y="631678"/>
              <a:ext cx="3930473" cy="3930474"/>
            </a:xfrm>
            <a:prstGeom prst="blockArc">
              <a:avLst>
                <a:gd name="adj1" fmla="val 10800000"/>
                <a:gd name="adj2" fmla="val 13500000"/>
                <a:gd name="adj3" fmla="val 3430"/>
              </a:avLst>
            </a:prstGeom>
            <a:solidFill>
              <a:srgbClr val="9D9D9D"/>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27" name="Block Arc 126">
              <a:extLst>
                <a:ext uri="{FF2B5EF4-FFF2-40B4-BE49-F238E27FC236}">
                  <a16:creationId xmlns:a16="http://schemas.microsoft.com/office/drawing/2014/main" id="{040C25AE-24BA-45E6-A8BE-C902EA93A1E9}"/>
                </a:ext>
              </a:extLst>
            </p:cNvPr>
            <p:cNvSpPr/>
            <p:nvPr/>
          </p:nvSpPr>
          <p:spPr>
            <a:xfrm>
              <a:off x="2160294" y="631678"/>
              <a:ext cx="3930473" cy="3930474"/>
            </a:xfrm>
            <a:prstGeom prst="blockArc">
              <a:avLst>
                <a:gd name="adj1" fmla="val 8100000"/>
                <a:gd name="adj2" fmla="val 10800000"/>
                <a:gd name="adj3" fmla="val 3430"/>
              </a:avLst>
            </a:prstGeom>
            <a:solidFill>
              <a:schemeClr val="tx1"/>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28" name="Block Arc 127">
              <a:extLst>
                <a:ext uri="{FF2B5EF4-FFF2-40B4-BE49-F238E27FC236}">
                  <a16:creationId xmlns:a16="http://schemas.microsoft.com/office/drawing/2014/main" id="{5A9F5B74-98C4-4013-9696-A987424E2AA7}"/>
                </a:ext>
              </a:extLst>
            </p:cNvPr>
            <p:cNvSpPr/>
            <p:nvPr/>
          </p:nvSpPr>
          <p:spPr>
            <a:xfrm>
              <a:off x="2160294" y="631678"/>
              <a:ext cx="3930473" cy="3930474"/>
            </a:xfrm>
            <a:prstGeom prst="blockArc">
              <a:avLst>
                <a:gd name="adj1" fmla="val 5400000"/>
                <a:gd name="adj2" fmla="val 8100000"/>
                <a:gd name="adj3" fmla="val 3430"/>
              </a:avLst>
            </a:prstGeom>
            <a:solidFill>
              <a:srgbClr val="B4B4B4"/>
            </a:solidFill>
            <a:ln>
              <a:solidFill>
                <a:srgbClr val="A8A8A8"/>
              </a:solidFill>
            </a:ln>
            <a:scene3d>
              <a:camera prst="orthographicFront">
                <a:rot lat="0" lon="0" rev="20399999"/>
              </a:camera>
              <a:lightRig rig="threePt" dir="t"/>
            </a:scene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IN" dirty="0"/>
            </a:p>
          </p:txBody>
        </p:sp>
        <p:sp>
          <p:nvSpPr>
            <p:cNvPr id="129" name="Block Arc 128">
              <a:extLst>
                <a:ext uri="{FF2B5EF4-FFF2-40B4-BE49-F238E27FC236}">
                  <a16:creationId xmlns:a16="http://schemas.microsoft.com/office/drawing/2014/main" id="{BAC0A140-1667-4633-9DE6-FC1D5F8BB363}"/>
                </a:ext>
              </a:extLst>
            </p:cNvPr>
            <p:cNvSpPr/>
            <p:nvPr/>
          </p:nvSpPr>
          <p:spPr>
            <a:xfrm>
              <a:off x="2160294" y="631678"/>
              <a:ext cx="3930473" cy="3930474"/>
            </a:xfrm>
            <a:prstGeom prst="blockArc">
              <a:avLst>
                <a:gd name="adj1" fmla="val 2700000"/>
                <a:gd name="adj2" fmla="val 5400000"/>
                <a:gd name="adj3" fmla="val 3430"/>
              </a:avLst>
            </a:prstGeom>
            <a:no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0" name="Block Arc 129">
              <a:extLst>
                <a:ext uri="{FF2B5EF4-FFF2-40B4-BE49-F238E27FC236}">
                  <a16:creationId xmlns:a16="http://schemas.microsoft.com/office/drawing/2014/main" id="{CFC036EC-2AE3-45D4-ADE2-396AC55ADFB8}"/>
                </a:ext>
              </a:extLst>
            </p:cNvPr>
            <p:cNvSpPr/>
            <p:nvPr/>
          </p:nvSpPr>
          <p:spPr>
            <a:xfrm>
              <a:off x="2160294" y="631678"/>
              <a:ext cx="3930473" cy="3930474"/>
            </a:xfrm>
            <a:prstGeom prst="blockArc">
              <a:avLst>
                <a:gd name="adj1" fmla="val 0"/>
                <a:gd name="adj2" fmla="val 2700000"/>
                <a:gd name="adj3" fmla="val 3430"/>
              </a:avLst>
            </a:prstGeom>
            <a:solidFill>
              <a:srgbClr val="F6323E"/>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1" name="Block Arc 130">
              <a:extLst>
                <a:ext uri="{FF2B5EF4-FFF2-40B4-BE49-F238E27FC236}">
                  <a16:creationId xmlns:a16="http://schemas.microsoft.com/office/drawing/2014/main" id="{111D4FF4-3487-4B26-A5FB-4442CCE5AA67}"/>
                </a:ext>
              </a:extLst>
            </p:cNvPr>
            <p:cNvSpPr/>
            <p:nvPr/>
          </p:nvSpPr>
          <p:spPr>
            <a:xfrm>
              <a:off x="2160294" y="631678"/>
              <a:ext cx="3930473" cy="3930474"/>
            </a:xfrm>
            <a:prstGeom prst="blockArc">
              <a:avLst>
                <a:gd name="adj1" fmla="val 18900000"/>
                <a:gd name="adj2" fmla="val 0"/>
                <a:gd name="adj3" fmla="val 3430"/>
              </a:avLst>
            </a:prstGeom>
            <a:solidFill>
              <a:srgbClr val="CCCCCC"/>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2" name="Block Arc 131">
              <a:extLst>
                <a:ext uri="{FF2B5EF4-FFF2-40B4-BE49-F238E27FC236}">
                  <a16:creationId xmlns:a16="http://schemas.microsoft.com/office/drawing/2014/main" id="{B0D772E5-AFBD-4B14-9B45-D8C082D21DD1}"/>
                </a:ext>
              </a:extLst>
            </p:cNvPr>
            <p:cNvSpPr/>
            <p:nvPr/>
          </p:nvSpPr>
          <p:spPr>
            <a:xfrm>
              <a:off x="2160294" y="631678"/>
              <a:ext cx="3930473" cy="3930474"/>
            </a:xfrm>
            <a:prstGeom prst="blockArc">
              <a:avLst>
                <a:gd name="adj1" fmla="val 16200000"/>
                <a:gd name="adj2" fmla="val 18900000"/>
                <a:gd name="adj3" fmla="val 3430"/>
              </a:avLst>
            </a:prstGeom>
            <a:solidFill>
              <a:srgbClr val="F6323E"/>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3" name="Freeform 31">
              <a:extLst>
                <a:ext uri="{FF2B5EF4-FFF2-40B4-BE49-F238E27FC236}">
                  <a16:creationId xmlns:a16="http://schemas.microsoft.com/office/drawing/2014/main" id="{84D681CB-D86E-4756-B454-2375714DDCEE}"/>
                </a:ext>
              </a:extLst>
            </p:cNvPr>
            <p:cNvSpPr/>
            <p:nvPr/>
          </p:nvSpPr>
          <p:spPr>
            <a:xfrm>
              <a:off x="3128723" y="1600108"/>
              <a:ext cx="1993614" cy="1993614"/>
            </a:xfrm>
            <a:custGeom>
              <a:avLst/>
              <a:gdLst>
                <a:gd name="connsiteX0" fmla="*/ 0 w 1993614"/>
                <a:gd name="connsiteY0" fmla="*/ 996807 h 1993614"/>
                <a:gd name="connsiteX1" fmla="*/ 996807 w 1993614"/>
                <a:gd name="connsiteY1" fmla="*/ 0 h 1993614"/>
                <a:gd name="connsiteX2" fmla="*/ 1993614 w 1993614"/>
                <a:gd name="connsiteY2" fmla="*/ 996807 h 1993614"/>
                <a:gd name="connsiteX3" fmla="*/ 996807 w 1993614"/>
                <a:gd name="connsiteY3" fmla="*/ 1993614 h 1993614"/>
                <a:gd name="connsiteX4" fmla="*/ 0 w 1993614"/>
                <a:gd name="connsiteY4" fmla="*/ 996807 h 1993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614" h="1993614">
                  <a:moveTo>
                    <a:pt x="0" y="996807"/>
                  </a:moveTo>
                  <a:cubicBezTo>
                    <a:pt x="0" y="446286"/>
                    <a:pt x="446286" y="0"/>
                    <a:pt x="996807" y="0"/>
                  </a:cubicBezTo>
                  <a:cubicBezTo>
                    <a:pt x="1547328" y="0"/>
                    <a:pt x="1993614" y="446286"/>
                    <a:pt x="1993614" y="996807"/>
                  </a:cubicBezTo>
                  <a:cubicBezTo>
                    <a:pt x="1993614" y="1547328"/>
                    <a:pt x="1547328" y="1993614"/>
                    <a:pt x="996807" y="1993614"/>
                  </a:cubicBezTo>
                  <a:cubicBezTo>
                    <a:pt x="446286" y="1993614"/>
                    <a:pt x="0" y="1547328"/>
                    <a:pt x="0" y="996807"/>
                  </a:cubicBezTo>
                  <a:close/>
                </a:path>
              </a:pathLst>
            </a:custGeom>
            <a:noFill/>
            <a:ln w="50800">
              <a:solidFill>
                <a:srgbClr val="4C4C4C"/>
              </a:solidFill>
            </a:ln>
            <a:effectLst>
              <a:outerShdw blurRad="50800" dist="38100" dir="8100000" algn="tr" rotWithShape="0">
                <a:prstClr val="black">
                  <a:alpha val="40000"/>
                </a:prstClr>
              </a:outerShdw>
            </a:effectLst>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307198" tIns="307198" rIns="307198" bIns="307198" numCol="1" spcCol="1270" anchor="ctr" anchorCtr="0">
              <a:noAutofit/>
            </a:bodyPr>
            <a:lstStyle/>
            <a:p>
              <a:pPr lvl="0" algn="ctr" defTabSz="533400">
                <a:lnSpc>
                  <a:spcPct val="90000"/>
                </a:lnSpc>
                <a:spcBef>
                  <a:spcPct val="0"/>
                </a:spcBef>
                <a:spcAft>
                  <a:spcPct val="35000"/>
                </a:spcAft>
              </a:pPr>
              <a:endParaRPr lang="en-IN" sz="1200" kern="1200" dirty="0">
                <a:solidFill>
                  <a:srgbClr val="4C4C4C"/>
                </a:solidFill>
                <a:latin typeface="Roboto Cn" pitchFamily="2" charset="0"/>
                <a:ea typeface="Roboto Cn" pitchFamily="2" charset="0"/>
              </a:endParaRPr>
            </a:p>
          </p:txBody>
        </p:sp>
        <p:sp>
          <p:nvSpPr>
            <p:cNvPr id="134" name="Freeform 32">
              <a:extLst>
                <a:ext uri="{FF2B5EF4-FFF2-40B4-BE49-F238E27FC236}">
                  <a16:creationId xmlns:a16="http://schemas.microsoft.com/office/drawing/2014/main" id="{4B372692-F430-416D-8354-7E20E10DACB2}"/>
                </a:ext>
              </a:extLst>
            </p:cNvPr>
            <p:cNvSpPr/>
            <p:nvPr/>
          </p:nvSpPr>
          <p:spPr>
            <a:xfrm>
              <a:off x="3657379" y="19723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F6323E"/>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5" name="Freeform 33">
              <a:extLst>
                <a:ext uri="{FF2B5EF4-FFF2-40B4-BE49-F238E27FC236}">
                  <a16:creationId xmlns:a16="http://schemas.microsoft.com/office/drawing/2014/main" id="{AA766CEF-78FC-4437-B612-CE45C199F0F1}"/>
                </a:ext>
              </a:extLst>
            </p:cNvPr>
            <p:cNvSpPr/>
            <p:nvPr/>
          </p:nvSpPr>
          <p:spPr>
            <a:xfrm>
              <a:off x="5023178" y="762966"/>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CCCCCC"/>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6" name="Freeform 34">
              <a:extLst>
                <a:ext uri="{FF2B5EF4-FFF2-40B4-BE49-F238E27FC236}">
                  <a16:creationId xmlns:a16="http://schemas.microsoft.com/office/drawing/2014/main" id="{D3187795-3A1A-4663-A396-492CCC07CB57}"/>
                </a:ext>
              </a:extLst>
            </p:cNvPr>
            <p:cNvSpPr/>
            <p:nvPr/>
          </p:nvSpPr>
          <p:spPr>
            <a:xfrm>
              <a:off x="5588911" y="212876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F6323E"/>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7" name="Freeform 35">
              <a:extLst>
                <a:ext uri="{FF2B5EF4-FFF2-40B4-BE49-F238E27FC236}">
                  <a16:creationId xmlns:a16="http://schemas.microsoft.com/office/drawing/2014/main" id="{20CBC2B0-8D13-49B1-9FA0-DF8B0AF5CB4B}"/>
                </a:ext>
              </a:extLst>
            </p:cNvPr>
            <p:cNvSpPr/>
            <p:nvPr/>
          </p:nvSpPr>
          <p:spPr>
            <a:xfrm>
              <a:off x="5023177" y="3494562"/>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rgbClr val="9D9D9D"/>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8" name="Freeform 36">
              <a:extLst>
                <a:ext uri="{FF2B5EF4-FFF2-40B4-BE49-F238E27FC236}">
                  <a16:creationId xmlns:a16="http://schemas.microsoft.com/office/drawing/2014/main" id="{39019976-B1C2-4305-B168-A05BD0CB2C4E}"/>
                </a:ext>
              </a:extLst>
            </p:cNvPr>
            <p:cNvSpPr/>
            <p:nvPr/>
          </p:nvSpPr>
          <p:spPr>
            <a:xfrm>
              <a:off x="3657379" y="4060295"/>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rgbClr val="F6323E"/>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sp>
          <p:nvSpPr>
            <p:cNvPr id="139" name="Freeform 37">
              <a:extLst>
                <a:ext uri="{FF2B5EF4-FFF2-40B4-BE49-F238E27FC236}">
                  <a16:creationId xmlns:a16="http://schemas.microsoft.com/office/drawing/2014/main" id="{BD305D83-550B-4C24-AF9F-AA9DE43E95EF}"/>
                </a:ext>
              </a:extLst>
            </p:cNvPr>
            <p:cNvSpPr/>
            <p:nvPr/>
          </p:nvSpPr>
          <p:spPr>
            <a:xfrm>
              <a:off x="2291582" y="349456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rgbClr val="A8A8A8"/>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sp>
          <p:nvSpPr>
            <p:cNvPr id="140" name="Freeform 38">
              <a:extLst>
                <a:ext uri="{FF2B5EF4-FFF2-40B4-BE49-F238E27FC236}">
                  <a16:creationId xmlns:a16="http://schemas.microsoft.com/office/drawing/2014/main" id="{92041494-44D7-4E45-A4CF-B5BE55A644BA}"/>
                </a:ext>
              </a:extLst>
            </p:cNvPr>
            <p:cNvSpPr/>
            <p:nvPr/>
          </p:nvSpPr>
          <p:spPr>
            <a:xfrm>
              <a:off x="1725851" y="212876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chemeClr val="tx1"/>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sp>
          <p:nvSpPr>
            <p:cNvPr id="141" name="Freeform 39">
              <a:extLst>
                <a:ext uri="{FF2B5EF4-FFF2-40B4-BE49-F238E27FC236}">
                  <a16:creationId xmlns:a16="http://schemas.microsoft.com/office/drawing/2014/main" id="{290FE087-25E7-4182-A982-270275095219}"/>
                </a:ext>
              </a:extLst>
            </p:cNvPr>
            <p:cNvSpPr/>
            <p:nvPr/>
          </p:nvSpPr>
          <p:spPr>
            <a:xfrm>
              <a:off x="2291581" y="762965"/>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989898"/>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grpSp>
      <p:pic>
        <p:nvPicPr>
          <p:cNvPr id="142" name="Picture 141">
            <a:extLst>
              <a:ext uri="{FF2B5EF4-FFF2-40B4-BE49-F238E27FC236}">
                <a16:creationId xmlns:a16="http://schemas.microsoft.com/office/drawing/2014/main" id="{E4F76C4B-B815-42DE-AFB4-459EFEE7BC9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06518" y="1572770"/>
            <a:ext cx="365816" cy="365816"/>
          </a:xfrm>
          <a:prstGeom prst="rect">
            <a:avLst/>
          </a:prstGeom>
          <a:scene3d>
            <a:camera prst="orthographicFront">
              <a:rot lat="0" lon="0" rev="0"/>
            </a:camera>
            <a:lightRig rig="threePt" dir="t"/>
          </a:scene3d>
        </p:spPr>
      </p:pic>
      <p:pic>
        <p:nvPicPr>
          <p:cNvPr id="143" name="Picture 142">
            <a:extLst>
              <a:ext uri="{FF2B5EF4-FFF2-40B4-BE49-F238E27FC236}">
                <a16:creationId xmlns:a16="http://schemas.microsoft.com/office/drawing/2014/main" id="{3BE0AA93-5B5E-4D23-B226-9514D65897B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72122" y="3840710"/>
            <a:ext cx="365816" cy="365816"/>
          </a:xfrm>
          <a:prstGeom prst="rect">
            <a:avLst/>
          </a:prstGeom>
          <a:scene3d>
            <a:camera prst="orthographicFront">
              <a:rot lat="0" lon="0" rev="0"/>
            </a:camera>
            <a:lightRig rig="threePt" dir="t"/>
          </a:scene3d>
        </p:spPr>
      </p:pic>
      <p:pic>
        <p:nvPicPr>
          <p:cNvPr id="144" name="Picture 143">
            <a:extLst>
              <a:ext uri="{FF2B5EF4-FFF2-40B4-BE49-F238E27FC236}">
                <a16:creationId xmlns:a16="http://schemas.microsoft.com/office/drawing/2014/main" id="{CB655488-71C0-424A-96C6-3E76C4B878F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285784" y="3229619"/>
            <a:ext cx="365816" cy="365816"/>
          </a:xfrm>
          <a:prstGeom prst="rect">
            <a:avLst/>
          </a:prstGeom>
          <a:scene3d>
            <a:camera prst="orthographicFront">
              <a:rot lat="0" lon="0" rev="0"/>
            </a:camera>
            <a:lightRig rig="threePt" dir="t"/>
          </a:scene3d>
        </p:spPr>
      </p:pic>
      <p:pic>
        <p:nvPicPr>
          <p:cNvPr id="145" name="Picture 144">
            <a:extLst>
              <a:ext uri="{FF2B5EF4-FFF2-40B4-BE49-F238E27FC236}">
                <a16:creationId xmlns:a16="http://schemas.microsoft.com/office/drawing/2014/main" id="{ACF79AE9-77DE-42C0-991F-B3FAD827816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260129" y="2284117"/>
            <a:ext cx="365816" cy="365816"/>
          </a:xfrm>
          <a:prstGeom prst="rect">
            <a:avLst/>
          </a:prstGeom>
          <a:scene3d>
            <a:camera prst="orthographicFront">
              <a:rot lat="0" lon="0" rev="0"/>
            </a:camera>
            <a:lightRig rig="threePt" dir="t"/>
          </a:scene3d>
        </p:spPr>
      </p:pic>
      <p:pic>
        <p:nvPicPr>
          <p:cNvPr id="146" name="Picture 145">
            <a:extLst>
              <a:ext uri="{FF2B5EF4-FFF2-40B4-BE49-F238E27FC236}">
                <a16:creationId xmlns:a16="http://schemas.microsoft.com/office/drawing/2014/main" id="{1E127694-CB04-4394-88E1-0D173E808273}"/>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71063" y="1518775"/>
            <a:ext cx="365816" cy="365816"/>
          </a:xfrm>
          <a:prstGeom prst="rect">
            <a:avLst/>
          </a:prstGeom>
          <a:scene3d>
            <a:camera prst="orthographicFront">
              <a:rot lat="0" lon="0" rev="0"/>
            </a:camera>
            <a:lightRig rig="threePt" dir="t"/>
          </a:scene3d>
        </p:spPr>
      </p:pic>
      <p:pic>
        <p:nvPicPr>
          <p:cNvPr id="147" name="Picture 146">
            <a:extLst>
              <a:ext uri="{FF2B5EF4-FFF2-40B4-BE49-F238E27FC236}">
                <a16:creationId xmlns:a16="http://schemas.microsoft.com/office/drawing/2014/main" id="{7C33CD56-CCCB-40E1-84F7-6636672DCD5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606880" y="2182634"/>
            <a:ext cx="365816" cy="365816"/>
          </a:xfrm>
          <a:prstGeom prst="rect">
            <a:avLst/>
          </a:prstGeom>
          <a:scene3d>
            <a:camera prst="orthographicFront">
              <a:rot lat="0" lon="0" rev="0"/>
            </a:camera>
            <a:lightRig rig="threePt" dir="t"/>
          </a:scene3d>
        </p:spPr>
      </p:pic>
      <p:pic>
        <p:nvPicPr>
          <p:cNvPr id="148" name="Picture 147">
            <a:extLst>
              <a:ext uri="{FF2B5EF4-FFF2-40B4-BE49-F238E27FC236}">
                <a16:creationId xmlns:a16="http://schemas.microsoft.com/office/drawing/2014/main" id="{98979666-D489-4280-ADFE-5A951BBF8895}"/>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5641355" y="3145032"/>
            <a:ext cx="365816" cy="365816"/>
          </a:xfrm>
          <a:prstGeom prst="rect">
            <a:avLst/>
          </a:prstGeom>
          <a:scene3d>
            <a:camera prst="orthographicFront">
              <a:rot lat="0" lon="0" rev="0"/>
            </a:camera>
            <a:lightRig rig="threePt" dir="t"/>
          </a:scene3d>
        </p:spPr>
      </p:pic>
      <p:pic>
        <p:nvPicPr>
          <p:cNvPr id="149" name="Picture 148">
            <a:extLst>
              <a:ext uri="{FF2B5EF4-FFF2-40B4-BE49-F238E27FC236}">
                <a16:creationId xmlns:a16="http://schemas.microsoft.com/office/drawing/2014/main" id="{E5B1353A-C1EF-4AB0-9FEA-62B7358C4F2A}"/>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4014639" y="3877794"/>
            <a:ext cx="365816" cy="365816"/>
          </a:xfrm>
          <a:prstGeom prst="rect">
            <a:avLst/>
          </a:prstGeom>
          <a:scene3d>
            <a:camera prst="orthographicFront">
              <a:rot lat="0" lon="0" rev="0"/>
            </a:camera>
            <a:lightRig rig="threePt" dir="t"/>
          </a:scene3d>
        </p:spPr>
      </p:pic>
      <p:sp>
        <p:nvSpPr>
          <p:cNvPr id="150" name="Text Placeholder 14">
            <a:extLst>
              <a:ext uri="{FF2B5EF4-FFF2-40B4-BE49-F238E27FC236}">
                <a16:creationId xmlns:a16="http://schemas.microsoft.com/office/drawing/2014/main" id="{966432A7-F3D2-4BD6-AFE8-25EAF6CCF3DC}"/>
              </a:ext>
            </a:extLst>
          </p:cNvPr>
          <p:cNvSpPr>
            <a:spLocks noGrp="1"/>
          </p:cNvSpPr>
          <p:nvPr>
            <p:ph type="body" sz="quarter" idx="55" hasCustomPrompt="1"/>
          </p:nvPr>
        </p:nvSpPr>
        <p:spPr>
          <a:xfrm>
            <a:off x="4052675" y="2723156"/>
            <a:ext cx="1182772" cy="386646"/>
          </a:xfrm>
          <a:prstGeom prst="rect">
            <a:avLst/>
          </a:prstGeom>
        </p:spPr>
        <p:txBody>
          <a:bodyPr>
            <a:noAutofit/>
          </a:bodyPr>
          <a:lstStyle>
            <a:lvl1pPr marL="0" indent="0" algn="ctr">
              <a:buNone/>
              <a:defRPr sz="1100" b="1" baseline="0">
                <a:solidFill>
                  <a:srgbClr val="989898"/>
                </a:solidFill>
                <a:latin typeface="Proxima Nova Rg" pitchFamily="50" charset="0"/>
                <a:ea typeface="Roboto Cn" pitchFamily="2" charset="0"/>
              </a:defRPr>
            </a:lvl1pPr>
          </a:lstStyle>
          <a:p>
            <a:pPr lvl="0"/>
            <a:r>
              <a:rPr lang="en-IN" dirty="0"/>
              <a:t>INFOGRAPHIC </a:t>
            </a:r>
            <a:br>
              <a:rPr lang="en-IN" dirty="0"/>
            </a:br>
            <a:r>
              <a:rPr lang="en-IN" dirty="0"/>
              <a:t>TEMPLATE</a:t>
            </a:r>
          </a:p>
        </p:txBody>
      </p:sp>
      <p:sp>
        <p:nvSpPr>
          <p:cNvPr id="56" name="Rectangle 55">
            <a:extLst>
              <a:ext uri="{FF2B5EF4-FFF2-40B4-BE49-F238E27FC236}">
                <a16:creationId xmlns:a16="http://schemas.microsoft.com/office/drawing/2014/main" id="{6F353FB6-AAE4-CB41-BDE4-670BCBA98965}"/>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58" name="Title 11">
            <a:extLst>
              <a:ext uri="{FF2B5EF4-FFF2-40B4-BE49-F238E27FC236}">
                <a16:creationId xmlns:a16="http://schemas.microsoft.com/office/drawing/2014/main" id="{129AD187-3F06-B142-AE95-538A3E04D765}"/>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59" name="Picture 58">
            <a:extLst>
              <a:ext uri="{FF2B5EF4-FFF2-40B4-BE49-F238E27FC236}">
                <a16:creationId xmlns:a16="http://schemas.microsoft.com/office/drawing/2014/main" id="{6B944F7C-69EF-FC48-847F-BEF393C6B40F}"/>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2753332641"/>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500D484D-755B-CC43-99C4-2BB0EB76FEF6}" type="datetime1">
              <a:rPr lang="en-IN" smtClean="0"/>
              <a:t>05-05-2020</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14" name="Text Placeholder 8">
            <a:extLst>
              <a:ext uri="{FF2B5EF4-FFF2-40B4-BE49-F238E27FC236}">
                <a16:creationId xmlns:a16="http://schemas.microsoft.com/office/drawing/2014/main" id="{8C99F4FE-101A-4013-A504-B6C2195E7126}"/>
              </a:ext>
            </a:extLst>
          </p:cNvPr>
          <p:cNvSpPr>
            <a:spLocks noGrp="1"/>
          </p:cNvSpPr>
          <p:nvPr>
            <p:ph type="body" sz="quarter" idx="15" hasCustomPrompt="1"/>
          </p:nvPr>
        </p:nvSpPr>
        <p:spPr>
          <a:xfrm>
            <a:off x="630238" y="1455738"/>
            <a:ext cx="2933700" cy="3060700"/>
          </a:xfrm>
          <a:prstGeom prst="rect">
            <a:avLst/>
          </a:prstGeom>
        </p:spPr>
        <p:txBody>
          <a:bodyPr anchor="t"/>
          <a:lstStyle>
            <a:lvl1pPr marL="0" indent="0" algn="l">
              <a:buNone/>
              <a:defRPr sz="1820" b="0">
                <a:solidFill>
                  <a:schemeClr val="tx1"/>
                </a:solidFill>
                <a:latin typeface="Proxima Nova Rg" panose="02000506030000020004" pitchFamily="50" charset="0"/>
              </a:defRPr>
            </a:lvl1pPr>
          </a:lstStyle>
          <a:p>
            <a:pPr lvl="0"/>
            <a:r>
              <a:rPr lang="en-IN" dirty="0"/>
              <a:t>Click to add text</a:t>
            </a:r>
          </a:p>
        </p:txBody>
      </p:sp>
      <p:sp>
        <p:nvSpPr>
          <p:cNvPr id="4" name="Chart Placeholder 3"/>
          <p:cNvSpPr>
            <a:spLocks noGrp="1"/>
          </p:cNvSpPr>
          <p:nvPr>
            <p:ph type="chart" sz="quarter" idx="16" hasCustomPrompt="1"/>
          </p:nvPr>
        </p:nvSpPr>
        <p:spPr>
          <a:xfrm>
            <a:off x="3676650" y="1466850"/>
            <a:ext cx="4845050" cy="3048000"/>
          </a:xfrm>
          <a:prstGeom prst="rect">
            <a:avLst/>
          </a:prstGeom>
        </p:spPr>
        <p:txBody>
          <a:bodyPr/>
          <a:lstStyle>
            <a:lvl1pPr marL="0" indent="0">
              <a:buNone/>
              <a:defRPr lang="en-IN" sz="1100" dirty="0">
                <a:latin typeface="Proxima Nova Rg" pitchFamily="50" charset="0"/>
              </a:defRPr>
            </a:lvl1pPr>
          </a:lstStyle>
          <a:p>
            <a:r>
              <a:rPr lang="en-IN" dirty="0"/>
              <a:t>Click to add chart</a:t>
            </a:r>
          </a:p>
        </p:txBody>
      </p:sp>
      <p:sp>
        <p:nvSpPr>
          <p:cNvPr id="7" name="Rectangle 6">
            <a:extLst>
              <a:ext uri="{FF2B5EF4-FFF2-40B4-BE49-F238E27FC236}">
                <a16:creationId xmlns:a16="http://schemas.microsoft.com/office/drawing/2014/main" id="{D16AFEDF-03EE-FC49-BE63-C7AA217320FB}"/>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0" name="Title 11">
            <a:extLst>
              <a:ext uri="{FF2B5EF4-FFF2-40B4-BE49-F238E27FC236}">
                <a16:creationId xmlns:a16="http://schemas.microsoft.com/office/drawing/2014/main" id="{F1952F7C-711F-D049-A96D-6BBF6CD0BC64}"/>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11" name="Picture 10">
            <a:extLst>
              <a:ext uri="{FF2B5EF4-FFF2-40B4-BE49-F238E27FC236}">
                <a16:creationId xmlns:a16="http://schemas.microsoft.com/office/drawing/2014/main" id="{EB70C7B4-4F41-D048-8244-D5BA9C5BD0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351642401"/>
      </p:ext>
    </p:extLst>
  </p:cSld>
  <p:clrMapOvr>
    <a:masterClrMapping/>
  </p:clrMapOvr>
  <p:extLst>
    <p:ext uri="{DCECCB84-F9BA-43D5-87BE-67443E8EF086}">
      <p15:sldGuideLst xmlns:p15="http://schemas.microsoft.com/office/powerpoint/2012/main">
        <p15:guide id="5" orient="horz" pos="395" userDrawn="1">
          <p15:clr>
            <a:srgbClr val="FBAE40"/>
          </p15:clr>
        </p15:guide>
        <p15:guide id="6" pos="2245" userDrawn="1">
          <p15:clr>
            <a:srgbClr val="FBAE40"/>
          </p15:clr>
        </p15:guide>
        <p15:guide id="7" orient="horz" pos="917" userDrawn="1">
          <p15:clr>
            <a:srgbClr val="FBAE40"/>
          </p15:clr>
        </p15:guide>
        <p15:guide id="8" orient="horz" pos="2845"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DF1C9B-713D-40DB-A62A-D1F6BB670D90}"/>
              </a:ext>
            </a:extLst>
          </p:cNvPr>
          <p:cNvSpPr/>
          <p:nvPr/>
        </p:nvSpPr>
        <p:spPr>
          <a:xfrm>
            <a:off x="-431" y="0"/>
            <a:ext cx="9144000" cy="5143500"/>
          </a:xfrm>
          <a:prstGeom prst="rect">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5796CEC6-43E1-427C-ABD1-13EFFEFDAF5A}"/>
              </a:ext>
            </a:extLst>
          </p:cNvPr>
          <p:cNvSpPr>
            <a:spLocks noGrp="1"/>
          </p:cNvSpPr>
          <p:nvPr>
            <p:ph type="title" hasCustomPrompt="1"/>
          </p:nvPr>
        </p:nvSpPr>
        <p:spPr>
          <a:xfrm>
            <a:off x="630238" y="544498"/>
            <a:ext cx="5990568" cy="562407"/>
          </a:xfrm>
        </p:spPr>
        <p:txBody>
          <a:bodyPr>
            <a:noAutofit/>
          </a:bodyPr>
          <a:lstStyle>
            <a:lvl1pPr>
              <a:defRPr sz="3600">
                <a:solidFill>
                  <a:schemeClr val="bg1"/>
                </a:solidFill>
              </a:defRPr>
            </a:lvl1pPr>
          </a:lstStyle>
          <a:p>
            <a:r>
              <a:rPr lang="en-US" dirty="0"/>
              <a:t>Click to add title</a:t>
            </a:r>
            <a:endParaRPr lang="en-IN" dirty="0"/>
          </a:p>
        </p:txBody>
      </p:sp>
      <p:sp>
        <p:nvSpPr>
          <p:cNvPr id="3" name="Date Placeholder 2">
            <a:extLst>
              <a:ext uri="{FF2B5EF4-FFF2-40B4-BE49-F238E27FC236}">
                <a16:creationId xmlns:a16="http://schemas.microsoft.com/office/drawing/2014/main" id="{CEDF3A31-0142-4D6F-BD6A-08ED8715F549}"/>
              </a:ext>
            </a:extLst>
          </p:cNvPr>
          <p:cNvSpPr>
            <a:spLocks noGrp="1"/>
          </p:cNvSpPr>
          <p:nvPr>
            <p:ph type="dt" sz="half" idx="10"/>
          </p:nvPr>
        </p:nvSpPr>
        <p:spPr/>
        <p:txBody>
          <a:bodyPr/>
          <a:lstStyle>
            <a:lvl1pPr>
              <a:defRPr>
                <a:solidFill>
                  <a:schemeClr val="bg1"/>
                </a:solidFill>
              </a:defRPr>
            </a:lvl1pPr>
          </a:lstStyle>
          <a:p>
            <a:fld id="{7DD0C667-8BB3-D74C-86FC-7D0CD1167351}" type="datetime1">
              <a:rPr lang="en-IN" smtClean="0"/>
              <a:t>05-05-2020</a:t>
            </a:fld>
            <a:endParaRPr lang="en-IN" dirty="0"/>
          </a:p>
        </p:txBody>
      </p:sp>
      <p:sp>
        <p:nvSpPr>
          <p:cNvPr id="4" name="Footer Placeholder 3">
            <a:extLst>
              <a:ext uri="{FF2B5EF4-FFF2-40B4-BE49-F238E27FC236}">
                <a16:creationId xmlns:a16="http://schemas.microsoft.com/office/drawing/2014/main" id="{3D0D8DFB-EB9D-4CFE-AECF-ECCB2F8CAB79}"/>
              </a:ext>
            </a:extLst>
          </p:cNvPr>
          <p:cNvSpPr>
            <a:spLocks noGrp="1"/>
          </p:cNvSpPr>
          <p:nvPr>
            <p:ph type="ftr" sz="quarter" idx="11"/>
          </p:nvPr>
        </p:nvSpPr>
        <p:spPr>
          <a:xfrm>
            <a:off x="3028950" y="4767263"/>
            <a:ext cx="3086100" cy="273844"/>
          </a:xfrm>
          <a:prstGeom prst="rect">
            <a:avLst/>
          </a:prstGeom>
        </p:spPr>
        <p:txBody>
          <a:bodyPr/>
          <a:lstStyle>
            <a:lvl1pPr>
              <a:defRPr>
                <a:solidFill>
                  <a:schemeClr val="bg1"/>
                </a:solidFill>
              </a:defRPr>
            </a:lvl1pPr>
          </a:lstStyle>
          <a:p>
            <a:r>
              <a:rPr lang="en-IN"/>
              <a:t>Data Science Certification Program</a:t>
            </a:r>
          </a:p>
        </p:txBody>
      </p:sp>
      <p:sp>
        <p:nvSpPr>
          <p:cNvPr id="5" name="Slide Number Placeholder 4">
            <a:extLst>
              <a:ext uri="{FF2B5EF4-FFF2-40B4-BE49-F238E27FC236}">
                <a16:creationId xmlns:a16="http://schemas.microsoft.com/office/drawing/2014/main" id="{E345A4D0-9626-4A0E-BB58-22B534943FAF}"/>
              </a:ext>
            </a:extLst>
          </p:cNvPr>
          <p:cNvSpPr>
            <a:spLocks noGrp="1"/>
          </p:cNvSpPr>
          <p:nvPr>
            <p:ph type="sldNum" sz="quarter" idx="12"/>
          </p:nvPr>
        </p:nvSpPr>
        <p:spPr/>
        <p:txBody>
          <a:bodyPr/>
          <a:lstStyle>
            <a:lvl1pPr>
              <a:defRPr>
                <a:solidFill>
                  <a:schemeClr val="bg1"/>
                </a:solidFill>
              </a:defRPr>
            </a:lvl1pPr>
          </a:lstStyle>
          <a:p>
            <a:fld id="{273EEA2F-D825-49D3-9C25-497F06EFD3F7}" type="slidenum">
              <a:rPr lang="en-IN" smtClean="0"/>
              <a:t>‹#›</a:t>
            </a:fld>
            <a:endParaRPr lang="en-IN"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8" name="Rectangle 7">
            <a:extLst>
              <a:ext uri="{FF2B5EF4-FFF2-40B4-BE49-F238E27FC236}">
                <a16:creationId xmlns:a16="http://schemas.microsoft.com/office/drawing/2014/main" id="{45DF1C9B-713D-40DB-A62A-D1F6BB670D90}"/>
              </a:ext>
            </a:extLst>
          </p:cNvPr>
          <p:cNvSpPr/>
          <p:nvPr userDrawn="1"/>
        </p:nvSpPr>
        <p:spPr>
          <a:xfrm>
            <a:off x="0" y="0"/>
            <a:ext cx="9144000" cy="5143500"/>
          </a:xfrm>
          <a:prstGeom prst="rect">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Picture 13">
            <a:extLst>
              <a:ext uri="{FF2B5EF4-FFF2-40B4-BE49-F238E27FC236}">
                <a16:creationId xmlns:a16="http://schemas.microsoft.com/office/drawing/2014/main" id="{C80AC936-0B18-A241-B2D6-3F1133E340B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8640815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Divider">
  <p:cSld name="2_Divider">
    <p:spTree>
      <p:nvGrpSpPr>
        <p:cNvPr id="1" name="Shape 17"/>
        <p:cNvGrpSpPr/>
        <p:nvPr/>
      </p:nvGrpSpPr>
      <p:grpSpPr>
        <a:xfrm>
          <a:off x="0" y="0"/>
          <a:ext cx="0" cy="0"/>
          <a:chOff x="0" y="0"/>
          <a:chExt cx="0" cy="0"/>
        </a:xfrm>
      </p:grpSpPr>
      <p:sp>
        <p:nvSpPr>
          <p:cNvPr id="18" name="Google Shape;18;p3"/>
          <p:cNvSpPr>
            <a:spLocks noGrp="1"/>
          </p:cNvSpPr>
          <p:nvPr>
            <p:ph type="pic" idx="2"/>
          </p:nvPr>
        </p:nvSpPr>
        <p:spPr>
          <a:xfrm>
            <a:off x="0" y="0"/>
            <a:ext cx="9144000" cy="5143500"/>
          </a:xfrm>
          <a:prstGeom prst="rect">
            <a:avLst/>
          </a:prstGeom>
          <a:noFill/>
          <a:ln>
            <a:noFill/>
          </a:ln>
        </p:spPr>
        <p:txBody>
          <a:bodyPr spcFirstLastPara="1" wrap="square" lIns="91425" tIns="45700" rIns="91425" bIns="45700" anchor="t" anchorCtr="0"/>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 name="Google Shape;19;p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3825AC8A-E3E4-AB4D-AABE-2AF883CEDDEB}" type="datetime1">
              <a:rPr lang="en-IN" smtClean="0"/>
              <a:t>05-05-2020</a:t>
            </a:fld>
            <a:endParaRPr/>
          </a:p>
        </p:txBody>
      </p:sp>
      <p:sp>
        <p:nvSpPr>
          <p:cNvPr id="20" name="Google Shape;20;p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21" name="Google Shape;21;p3"/>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22" name="Google Shape;22;p3"/>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a:p>
        </p:txBody>
      </p:sp>
      <p:pic>
        <p:nvPicPr>
          <p:cNvPr id="23" name="Google Shape;23;p3"/>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24" name="Google Shape;24;p3"/>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a:p>
        </p:txBody>
      </p:sp>
    </p:spTree>
    <p:extLst>
      <p:ext uri="{BB962C8B-B14F-4D97-AF65-F5344CB8AC3E}">
        <p14:creationId xmlns:p14="http://schemas.microsoft.com/office/powerpoint/2010/main" val="3751089565"/>
      </p:ext>
    </p:extLst>
  </p:cSld>
  <p:clrMapOvr>
    <a:masterClrMapping/>
  </p:clrMapOvr>
  <p:extLst>
    <p:ext uri="{DCECCB84-F9BA-43D5-87BE-67443E8EF086}">
      <p15:sldGuideLst xmlns:p15="http://schemas.microsoft.com/office/powerpoint/2012/main">
        <p15:guide id="1" orient="horz" pos="2890">
          <p15:clr>
            <a:srgbClr val="FBAE40"/>
          </p15:clr>
        </p15:guide>
        <p15:guide id="2" pos="612">
          <p15:clr>
            <a:srgbClr val="FBAE40"/>
          </p15:clr>
        </p15:guide>
        <p15:guide id="3" pos="2222">
          <p15:clr>
            <a:srgbClr val="FBAE40"/>
          </p15:clr>
        </p15:guide>
        <p15:guide id="4" orient="horz" pos="16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2 Line Title and Content">
  <p:cSld name="2_2 Line Title and Content">
    <p:spTree>
      <p:nvGrpSpPr>
        <p:cNvPr id="1" name="Shape 49"/>
        <p:cNvGrpSpPr/>
        <p:nvPr/>
      </p:nvGrpSpPr>
      <p:grpSpPr>
        <a:xfrm>
          <a:off x="0" y="0"/>
          <a:ext cx="0" cy="0"/>
          <a:chOff x="0" y="0"/>
          <a:chExt cx="0" cy="0"/>
        </a:xfrm>
      </p:grpSpPr>
      <p:sp>
        <p:nvSpPr>
          <p:cNvPr id="50" name="Google Shape;50;p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
        <p:nvSpPr>
          <p:cNvPr id="52" name="Google Shape;52;p6"/>
          <p:cNvSpPr txBox="1">
            <a:spLocks noGrp="1"/>
          </p:cNvSpPr>
          <p:nvPr>
            <p:ph type="body" idx="1"/>
          </p:nvPr>
        </p:nvSpPr>
        <p:spPr>
          <a:xfrm>
            <a:off x="3303588" y="1816100"/>
            <a:ext cx="5265737" cy="26193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 name="Google Shape;53;p6"/>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54" name="Google Shape;54;p6"/>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55" name="Google Shape;55;p6"/>
          <p:cNvPicPr preferRelativeResize="0"/>
          <p:nvPr/>
        </p:nvPicPr>
        <p:blipFill rotWithShape="1">
          <a:blip r:embed="rId2">
            <a:alphaModFix/>
          </a:blip>
          <a:srcRect/>
          <a:stretch/>
        </p:blipFill>
        <p:spPr>
          <a:xfrm>
            <a:off x="7929288" y="210064"/>
            <a:ext cx="813630" cy="217218"/>
          </a:xfrm>
          <a:prstGeom prst="rect">
            <a:avLst/>
          </a:prstGeom>
          <a:noFill/>
          <a:ln>
            <a:noFill/>
          </a:ln>
        </p:spPr>
      </p:pic>
    </p:spTree>
    <p:extLst>
      <p:ext uri="{BB962C8B-B14F-4D97-AF65-F5344CB8AC3E}">
        <p14:creationId xmlns:p14="http://schemas.microsoft.com/office/powerpoint/2010/main" val="2606539264"/>
      </p:ext>
    </p:extLst>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2794">
          <p15:clr>
            <a:srgbClr val="FBAE40"/>
          </p15:clr>
        </p15:guide>
        <p15:guide id="5" pos="2081">
          <p15:clr>
            <a:srgbClr val="FBAE40"/>
          </p15:clr>
        </p15:guide>
        <p15:guide id="6" orient="horz" pos="114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Divider">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2635DD2-605D-49B6-B112-8439B18A5E91}"/>
              </a:ext>
            </a:extLst>
          </p:cNvPr>
          <p:cNvSpPr>
            <a:spLocks noGrp="1"/>
          </p:cNvSpPr>
          <p:nvPr>
            <p:ph type="pic" sz="quarter" idx="13"/>
          </p:nvPr>
        </p:nvSpPr>
        <p:spPr>
          <a:xfrm>
            <a:off x="0" y="0"/>
            <a:ext cx="9144000" cy="5143500"/>
          </a:xfrm>
          <a:prstGeom prst="rect">
            <a:avLst/>
          </a:prstGeom>
        </p:spPr>
        <p:txBody>
          <a:bodyPr/>
          <a:lstStyle>
            <a:lvl1pPr marL="0" indent="0">
              <a:buNone/>
              <a:defRPr sz="900">
                <a:latin typeface="Proxima Nova Rg" pitchFamily="50" charset="0"/>
              </a:defRPr>
            </a:lvl1pPr>
          </a:lstStyle>
          <a:p>
            <a:r>
              <a:rPr lang="en-US" dirty="0"/>
              <a:t>Click icon to add picture</a:t>
            </a:r>
            <a:endParaRPr lang="en-IN" dirty="0"/>
          </a:p>
        </p:txBody>
      </p:sp>
      <p:sp>
        <p:nvSpPr>
          <p:cNvPr id="3" name="Date Placeholder 2">
            <a:extLst>
              <a:ext uri="{FF2B5EF4-FFF2-40B4-BE49-F238E27FC236}">
                <a16:creationId xmlns:a16="http://schemas.microsoft.com/office/drawing/2014/main" id="{CEDF3A31-0142-4D6F-BD6A-08ED8715F549}"/>
              </a:ext>
            </a:extLst>
          </p:cNvPr>
          <p:cNvSpPr>
            <a:spLocks noGrp="1"/>
          </p:cNvSpPr>
          <p:nvPr>
            <p:ph type="dt" sz="half" idx="10"/>
          </p:nvPr>
        </p:nvSpPr>
        <p:spPr/>
        <p:txBody>
          <a:bodyPr/>
          <a:lstStyle/>
          <a:p>
            <a:fld id="{54E004E4-6425-1046-B03F-6799B0FFAEB1}" type="datetime1">
              <a:rPr lang="en-IN" smtClean="0"/>
              <a:t>05-05-2020</a:t>
            </a:fld>
            <a:endParaRPr lang="en-IN"/>
          </a:p>
        </p:txBody>
      </p:sp>
      <p:sp>
        <p:nvSpPr>
          <p:cNvPr id="5" name="Slide Number Placeholder 4">
            <a:extLst>
              <a:ext uri="{FF2B5EF4-FFF2-40B4-BE49-F238E27FC236}">
                <a16:creationId xmlns:a16="http://schemas.microsoft.com/office/drawing/2014/main" id="{E345A4D0-9626-4A0E-BB58-22B534943FAF}"/>
              </a:ext>
            </a:extLst>
          </p:cNvPr>
          <p:cNvSpPr>
            <a:spLocks noGrp="1"/>
          </p:cNvSpPr>
          <p:nvPr>
            <p:ph type="sldNum" sz="quarter" idx="12"/>
          </p:nvPr>
        </p:nvSpPr>
        <p:spPr/>
        <p:txBody>
          <a:bodyPr/>
          <a:lstStyle/>
          <a:p>
            <a:fld id="{273EEA2F-D825-49D3-9C25-497F06EFD3F7}" type="slidenum">
              <a:rPr lang="en-IN" smtClean="0"/>
              <a:t>‹#›</a:t>
            </a:fld>
            <a:endParaRPr lang="en-IN"/>
          </a:p>
        </p:txBody>
      </p:sp>
      <p:pic>
        <p:nvPicPr>
          <p:cNvPr id="11" name="Picture 10">
            <a:extLst>
              <a:ext uri="{FF2B5EF4-FFF2-40B4-BE49-F238E27FC236}">
                <a16:creationId xmlns:a16="http://schemas.microsoft.com/office/drawing/2014/main" id="{D04432FA-FDED-4F61-9577-95CE4EC0E9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8650" y="546100"/>
            <a:ext cx="3259769" cy="4033989"/>
          </a:xfrm>
          <a:prstGeom prst="rect">
            <a:avLst/>
          </a:prstGeom>
        </p:spPr>
      </p:pic>
      <p:sp>
        <p:nvSpPr>
          <p:cNvPr id="13" name="Text Placeholder 2">
            <a:extLst>
              <a:ext uri="{FF2B5EF4-FFF2-40B4-BE49-F238E27FC236}">
                <a16:creationId xmlns:a16="http://schemas.microsoft.com/office/drawing/2014/main" id="{366EDA4C-974E-4784-AF28-4FBDFA9C0C88}"/>
              </a:ext>
            </a:extLst>
          </p:cNvPr>
          <p:cNvSpPr txBox="1">
            <a:spLocks/>
          </p:cNvSpPr>
          <p:nvPr/>
        </p:nvSpPr>
        <p:spPr>
          <a:xfrm>
            <a:off x="971550" y="1260629"/>
            <a:ext cx="2552886" cy="15802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bg1"/>
                </a:solidFill>
              </a:rPr>
              <a:t>Edit Master text styles</a:t>
            </a:r>
          </a:p>
        </p:txBody>
      </p:sp>
      <p:pic>
        <p:nvPicPr>
          <p:cNvPr id="8" name="Picture 7">
            <a:extLst>
              <a:ext uri="{FF2B5EF4-FFF2-40B4-BE49-F238E27FC236}">
                <a16:creationId xmlns:a16="http://schemas.microsoft.com/office/drawing/2014/main" id="{D04432FA-FDED-4F61-9577-95CE4EC0E98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8650" y="546100"/>
            <a:ext cx="3259769" cy="4033989"/>
          </a:xfrm>
          <a:prstGeom prst="rect">
            <a:avLst/>
          </a:prstGeom>
        </p:spPr>
      </p:pic>
      <p:sp>
        <p:nvSpPr>
          <p:cNvPr id="9" name="Text Placeholder 2">
            <a:extLst>
              <a:ext uri="{FF2B5EF4-FFF2-40B4-BE49-F238E27FC236}">
                <a16:creationId xmlns:a16="http://schemas.microsoft.com/office/drawing/2014/main" id="{366EDA4C-974E-4784-AF28-4FBDFA9C0C88}"/>
              </a:ext>
            </a:extLst>
          </p:cNvPr>
          <p:cNvSpPr txBox="1">
            <a:spLocks/>
          </p:cNvSpPr>
          <p:nvPr userDrawn="1"/>
        </p:nvSpPr>
        <p:spPr>
          <a:xfrm>
            <a:off x="971550" y="1260629"/>
            <a:ext cx="2552886" cy="15802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bg1"/>
                </a:solidFill>
              </a:rPr>
              <a:t>Edit Master text styles</a:t>
            </a:r>
          </a:p>
        </p:txBody>
      </p:sp>
    </p:spTree>
    <p:extLst>
      <p:ext uri="{BB962C8B-B14F-4D97-AF65-F5344CB8AC3E}">
        <p14:creationId xmlns:p14="http://schemas.microsoft.com/office/powerpoint/2010/main" val="2638706740"/>
      </p:ext>
    </p:extLst>
  </p:cSld>
  <p:clrMapOvr>
    <a:masterClrMapping/>
  </p:clrMapOvr>
  <p:extLst>
    <p:ext uri="{DCECCB84-F9BA-43D5-87BE-67443E8EF086}">
      <p15:sldGuideLst xmlns:p15="http://schemas.microsoft.com/office/powerpoint/2012/main">
        <p15:guide id="5" orient="horz" pos="2890" userDrawn="1">
          <p15:clr>
            <a:srgbClr val="FBAE40"/>
          </p15:clr>
        </p15:guide>
        <p15:guide id="6" pos="612" userDrawn="1">
          <p15:clr>
            <a:srgbClr val="FBAE40"/>
          </p15:clr>
        </p15:guide>
        <p15:guide id="7" pos="2222" userDrawn="1">
          <p15:clr>
            <a:srgbClr val="FBAE40"/>
          </p15:clr>
        </p15:guide>
        <p15:guide id="8" orient="horz" pos="162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and 3 picture with caption">
    <p:spTree>
      <p:nvGrpSpPr>
        <p:cNvPr id="1" name=""/>
        <p:cNvGrpSpPr/>
        <p:nvPr/>
      </p:nvGrpSpPr>
      <p:grpSpPr>
        <a:xfrm>
          <a:off x="0" y="0"/>
          <a:ext cx="0" cy="0"/>
          <a:chOff x="0" y="0"/>
          <a:chExt cx="0" cy="0"/>
        </a:xfrm>
      </p:grpSpPr>
      <p:sp>
        <p:nvSpPr>
          <p:cNvPr id="22" name="Rectangle 21"/>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2" name="Title 11"/>
          <p:cNvSpPr>
            <a:spLocks noGrp="1"/>
          </p:cNvSpPr>
          <p:nvPr>
            <p:ph type="title" hasCustomPrompt="1"/>
          </p:nvPr>
        </p:nvSpPr>
        <p:spPr>
          <a:xfrm>
            <a:off x="629841" y="600075"/>
            <a:ext cx="3735903" cy="382564"/>
          </a:xfrm>
        </p:spPr>
        <p:txBody>
          <a:bodyPr>
            <a:noAutofit/>
          </a:bodyPr>
          <a:lstStyle>
            <a:lvl1pPr>
              <a:defRPr sz="3600">
                <a:solidFill>
                  <a:schemeClr val="bg1"/>
                </a:solidFill>
              </a:defRPr>
            </a:lvl1pPr>
          </a:lstStyle>
          <a:p>
            <a:r>
              <a:rPr lang="en-US" dirty="0"/>
              <a:t>Click to add title</a:t>
            </a:r>
            <a:endParaRPr lang="en-IN" dirty="0"/>
          </a:p>
        </p:txBody>
      </p:sp>
      <p:sp>
        <p:nvSpPr>
          <p:cNvPr id="31" name="Picture Placeholder 30"/>
          <p:cNvSpPr>
            <a:spLocks noGrp="1"/>
          </p:cNvSpPr>
          <p:nvPr>
            <p:ph type="pic" sz="quarter" idx="10" hasCustomPrompt="1"/>
          </p:nvPr>
        </p:nvSpPr>
        <p:spPr>
          <a:xfrm>
            <a:off x="1445363" y="1382268"/>
            <a:ext cx="1668121" cy="1946672"/>
          </a:xfrm>
          <a:custGeom>
            <a:avLst/>
            <a:gdLst>
              <a:gd name="connsiteX0" fmla="*/ 0 w 2187575"/>
              <a:gd name="connsiteY0" fmla="*/ 0 h 2574612"/>
              <a:gd name="connsiteX1" fmla="*/ 2187575 w 2187575"/>
              <a:gd name="connsiteY1" fmla="*/ 0 h 2574612"/>
              <a:gd name="connsiteX2" fmla="*/ 2187575 w 2187575"/>
              <a:gd name="connsiteY2" fmla="*/ 1062612 h 2574612"/>
              <a:gd name="connsiteX3" fmla="*/ 2187575 w 2187575"/>
              <a:gd name="connsiteY3" fmla="*/ 1434825 h 2574612"/>
              <a:gd name="connsiteX4" fmla="*/ 2187575 w 2187575"/>
              <a:gd name="connsiteY4" fmla="*/ 1476612 h 2574612"/>
              <a:gd name="connsiteX5" fmla="*/ 1089575 w 2187575"/>
              <a:gd name="connsiteY5" fmla="*/ 2574612 h 2574612"/>
              <a:gd name="connsiteX6" fmla="*/ 13883 w 2187575"/>
              <a:gd name="connsiteY6" fmla="*/ 1697898 h 2574612"/>
              <a:gd name="connsiteX7" fmla="*/ 0 w 2187575"/>
              <a:gd name="connsiteY7" fmla="*/ 1606935 h 257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575" h="2574612">
                <a:moveTo>
                  <a:pt x="0" y="0"/>
                </a:moveTo>
                <a:lnTo>
                  <a:pt x="2187575" y="0"/>
                </a:lnTo>
                <a:lnTo>
                  <a:pt x="2187575" y="1062612"/>
                </a:lnTo>
                <a:lnTo>
                  <a:pt x="2187575" y="1434825"/>
                </a:lnTo>
                <a:lnTo>
                  <a:pt x="2187575" y="1476612"/>
                </a:lnTo>
                <a:cubicBezTo>
                  <a:pt x="2187575" y="2083021"/>
                  <a:pt x="1695984" y="2574612"/>
                  <a:pt x="1089575" y="2574612"/>
                </a:cubicBezTo>
                <a:cubicBezTo>
                  <a:pt x="558967" y="2574612"/>
                  <a:pt x="116267" y="2198238"/>
                  <a:pt x="13883" y="1697898"/>
                </a:cubicBezTo>
                <a:lnTo>
                  <a:pt x="0" y="1606935"/>
                </a:lnTo>
                <a:close/>
              </a:path>
            </a:pathLst>
          </a:custGeom>
          <a:effectLst>
            <a:outerShdw blurRad="50800" dist="38100" dir="10800000" algn="r" rotWithShape="0">
              <a:prstClr val="black">
                <a:alpha val="40000"/>
              </a:prstClr>
            </a:outerShdw>
          </a:effectLst>
        </p:spPr>
        <p:txBody>
          <a:bodyPr wrap="square">
            <a:noAutofit/>
          </a:bodyPr>
          <a:lstStyle>
            <a:lvl1pPr marL="0" indent="0">
              <a:buNone/>
              <a:defRPr sz="1100">
                <a:latin typeface="Proxima Nova Rg" pitchFamily="50" charset="0"/>
              </a:defRPr>
            </a:lvl1pPr>
          </a:lstStyle>
          <a:p>
            <a:r>
              <a:rPr lang="en-IN" dirty="0"/>
              <a:t>Click icon to add </a:t>
            </a:r>
            <a:br>
              <a:rPr lang="en-IN" dirty="0"/>
            </a:br>
            <a:r>
              <a:rPr lang="en-IN" dirty="0"/>
              <a:t>picture</a:t>
            </a:r>
          </a:p>
        </p:txBody>
      </p:sp>
      <p:sp>
        <p:nvSpPr>
          <p:cNvPr id="37" name="Picture Placeholder 36"/>
          <p:cNvSpPr>
            <a:spLocks noGrp="1"/>
          </p:cNvSpPr>
          <p:nvPr>
            <p:ph type="pic" sz="quarter" idx="11"/>
          </p:nvPr>
        </p:nvSpPr>
        <p:spPr>
          <a:xfrm>
            <a:off x="3744984" y="1382268"/>
            <a:ext cx="1654032" cy="1946672"/>
          </a:xfrm>
          <a:custGeom>
            <a:avLst/>
            <a:gdLst>
              <a:gd name="connsiteX0" fmla="*/ 0 w 2187575"/>
              <a:gd name="connsiteY0" fmla="*/ 0 h 2574612"/>
              <a:gd name="connsiteX1" fmla="*/ 2187575 w 2187575"/>
              <a:gd name="connsiteY1" fmla="*/ 0 h 2574612"/>
              <a:gd name="connsiteX2" fmla="*/ 2187575 w 2187575"/>
              <a:gd name="connsiteY2" fmla="*/ 1062612 h 2574612"/>
              <a:gd name="connsiteX3" fmla="*/ 2187575 w 2187575"/>
              <a:gd name="connsiteY3" fmla="*/ 1434825 h 2574612"/>
              <a:gd name="connsiteX4" fmla="*/ 2187575 w 2187575"/>
              <a:gd name="connsiteY4" fmla="*/ 1476612 h 2574612"/>
              <a:gd name="connsiteX5" fmla="*/ 1089575 w 2187575"/>
              <a:gd name="connsiteY5" fmla="*/ 2574612 h 2574612"/>
              <a:gd name="connsiteX6" fmla="*/ 13883 w 2187575"/>
              <a:gd name="connsiteY6" fmla="*/ 1697898 h 2574612"/>
              <a:gd name="connsiteX7" fmla="*/ 0 w 2187575"/>
              <a:gd name="connsiteY7" fmla="*/ 1606935 h 257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575" h="2574612">
                <a:moveTo>
                  <a:pt x="0" y="0"/>
                </a:moveTo>
                <a:lnTo>
                  <a:pt x="2187575" y="0"/>
                </a:lnTo>
                <a:lnTo>
                  <a:pt x="2187575" y="1062612"/>
                </a:lnTo>
                <a:lnTo>
                  <a:pt x="2187575" y="1434825"/>
                </a:lnTo>
                <a:lnTo>
                  <a:pt x="2187575" y="1476612"/>
                </a:lnTo>
                <a:cubicBezTo>
                  <a:pt x="2187575" y="2083021"/>
                  <a:pt x="1695984" y="2574612"/>
                  <a:pt x="1089575" y="2574612"/>
                </a:cubicBezTo>
                <a:cubicBezTo>
                  <a:pt x="558967" y="2574612"/>
                  <a:pt x="116267" y="2198238"/>
                  <a:pt x="13883" y="1697898"/>
                </a:cubicBezTo>
                <a:lnTo>
                  <a:pt x="0" y="1606935"/>
                </a:lnTo>
                <a:close/>
              </a:path>
            </a:pathLst>
          </a:custGeom>
          <a:effectLst>
            <a:outerShdw blurRad="50800" dist="38100" dir="10800000" algn="r" rotWithShape="0">
              <a:prstClr val="black">
                <a:alpha val="40000"/>
              </a:prstClr>
            </a:outerShdw>
          </a:effectLst>
        </p:spPr>
        <p:txBody>
          <a:bodyPr wrap="square">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100" baseline="0">
                <a:latin typeface="Proxima Nova Rg" pitchFamily="50"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Click icon to add picture</a:t>
            </a:r>
            <a:endParaRPr lang="en-IN" dirty="0"/>
          </a:p>
        </p:txBody>
      </p:sp>
      <p:sp>
        <p:nvSpPr>
          <p:cNvPr id="39" name="Picture Placeholder 38"/>
          <p:cNvSpPr>
            <a:spLocks noGrp="1"/>
          </p:cNvSpPr>
          <p:nvPr>
            <p:ph type="pic" sz="quarter" idx="12"/>
          </p:nvPr>
        </p:nvSpPr>
        <p:spPr>
          <a:xfrm>
            <a:off x="6055443" y="1382268"/>
            <a:ext cx="1654032" cy="1946672"/>
          </a:xfrm>
          <a:custGeom>
            <a:avLst/>
            <a:gdLst>
              <a:gd name="connsiteX0" fmla="*/ 0 w 2187575"/>
              <a:gd name="connsiteY0" fmla="*/ 0 h 2574612"/>
              <a:gd name="connsiteX1" fmla="*/ 2187575 w 2187575"/>
              <a:gd name="connsiteY1" fmla="*/ 0 h 2574612"/>
              <a:gd name="connsiteX2" fmla="*/ 2187575 w 2187575"/>
              <a:gd name="connsiteY2" fmla="*/ 1062612 h 2574612"/>
              <a:gd name="connsiteX3" fmla="*/ 2187575 w 2187575"/>
              <a:gd name="connsiteY3" fmla="*/ 1434825 h 2574612"/>
              <a:gd name="connsiteX4" fmla="*/ 2187575 w 2187575"/>
              <a:gd name="connsiteY4" fmla="*/ 1476612 h 2574612"/>
              <a:gd name="connsiteX5" fmla="*/ 1089575 w 2187575"/>
              <a:gd name="connsiteY5" fmla="*/ 2574612 h 2574612"/>
              <a:gd name="connsiteX6" fmla="*/ 13883 w 2187575"/>
              <a:gd name="connsiteY6" fmla="*/ 1697898 h 2574612"/>
              <a:gd name="connsiteX7" fmla="*/ 0 w 2187575"/>
              <a:gd name="connsiteY7" fmla="*/ 1606935 h 257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575" h="2574612">
                <a:moveTo>
                  <a:pt x="0" y="0"/>
                </a:moveTo>
                <a:lnTo>
                  <a:pt x="2187575" y="0"/>
                </a:lnTo>
                <a:lnTo>
                  <a:pt x="2187575" y="1062612"/>
                </a:lnTo>
                <a:lnTo>
                  <a:pt x="2187575" y="1434825"/>
                </a:lnTo>
                <a:lnTo>
                  <a:pt x="2187575" y="1476612"/>
                </a:lnTo>
                <a:cubicBezTo>
                  <a:pt x="2187575" y="2083021"/>
                  <a:pt x="1695984" y="2574612"/>
                  <a:pt x="1089575" y="2574612"/>
                </a:cubicBezTo>
                <a:cubicBezTo>
                  <a:pt x="558967" y="2574612"/>
                  <a:pt x="116267" y="2198238"/>
                  <a:pt x="13883" y="1697898"/>
                </a:cubicBezTo>
                <a:lnTo>
                  <a:pt x="0" y="1606935"/>
                </a:lnTo>
                <a:close/>
              </a:path>
            </a:pathLst>
          </a:custGeom>
          <a:effectLst>
            <a:outerShdw blurRad="50800" dist="38100" dir="10800000" algn="r" rotWithShape="0">
              <a:prstClr val="black">
                <a:alpha val="40000"/>
              </a:prstClr>
            </a:outerShdw>
          </a:effectLst>
        </p:spPr>
        <p:txBody>
          <a:bodyPr wrap="square">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100" baseline="0">
                <a:latin typeface="Proxima Nova Rg" pitchFamily="50"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Click icon to add picture</a:t>
            </a:r>
            <a:endParaRPr lang="en-IN" dirty="0"/>
          </a:p>
        </p:txBody>
      </p:sp>
      <p:sp>
        <p:nvSpPr>
          <p:cNvPr id="59" name="Text Placeholder 2"/>
          <p:cNvSpPr>
            <a:spLocks noGrp="1"/>
          </p:cNvSpPr>
          <p:nvPr>
            <p:ph idx="1" hasCustomPrompt="1"/>
          </p:nvPr>
        </p:nvSpPr>
        <p:spPr>
          <a:xfrm>
            <a:off x="1439466" y="3519224"/>
            <a:ext cx="1674019" cy="276489"/>
          </a:xfrm>
          <a:prstGeom prst="rect">
            <a:avLst/>
          </a:prstGeom>
        </p:spPr>
        <p:txBody>
          <a:bodyPr vert="horz" lIns="91440" tIns="45720" rIns="91440" bIns="45720" rtlCol="0">
            <a:normAutofit/>
          </a:bodyPr>
          <a:lstStyle>
            <a:lvl1pPr marL="0" indent="0" algn="ctr">
              <a:buNone/>
              <a:defRPr sz="1215" b="1">
                <a:solidFill>
                  <a:srgbClr val="FF0000"/>
                </a:solidFill>
                <a:latin typeface="Proxima Nova Rg" panose="02000506030000020004" pitchFamily="50" charset="0"/>
              </a:defRPr>
            </a:lvl1pPr>
          </a:lstStyle>
          <a:p>
            <a:pPr lvl="0"/>
            <a:r>
              <a:rPr lang="en-US" dirty="0"/>
              <a:t>Click to add text</a:t>
            </a:r>
          </a:p>
        </p:txBody>
      </p:sp>
      <p:sp>
        <p:nvSpPr>
          <p:cNvPr id="62" name="Text Placeholder 2"/>
          <p:cNvSpPr>
            <a:spLocks noGrp="1"/>
          </p:cNvSpPr>
          <p:nvPr>
            <p:ph idx="13" hasCustomPrompt="1"/>
          </p:nvPr>
        </p:nvSpPr>
        <p:spPr>
          <a:xfrm>
            <a:off x="3744985" y="3519224"/>
            <a:ext cx="1654032" cy="276489"/>
          </a:xfrm>
          <a:prstGeom prst="rect">
            <a:avLst/>
          </a:prstGeom>
        </p:spPr>
        <p:txBody>
          <a:bodyPr vert="horz" lIns="91440" tIns="45720" rIns="91440" bIns="45720" rtlCol="0">
            <a:normAutofit/>
          </a:bodyPr>
          <a:lstStyle>
            <a:lvl1pPr marL="0" indent="0" algn="ctr">
              <a:buNone/>
              <a:defRPr sz="1215" b="1">
                <a:solidFill>
                  <a:srgbClr val="FF0000"/>
                </a:solidFill>
                <a:latin typeface="Proxima Nova Rg" panose="02000506030000020004" pitchFamily="50" charset="0"/>
              </a:defRPr>
            </a:lvl1pPr>
          </a:lstStyle>
          <a:p>
            <a:pPr lvl="0"/>
            <a:r>
              <a:rPr lang="en-US" dirty="0"/>
              <a:t>Click to add text</a:t>
            </a:r>
          </a:p>
        </p:txBody>
      </p:sp>
      <p:sp>
        <p:nvSpPr>
          <p:cNvPr id="63" name="Text Placeholder 2"/>
          <p:cNvSpPr>
            <a:spLocks noGrp="1"/>
          </p:cNvSpPr>
          <p:nvPr>
            <p:ph idx="14" hasCustomPrompt="1"/>
          </p:nvPr>
        </p:nvSpPr>
        <p:spPr>
          <a:xfrm>
            <a:off x="6050503" y="3519223"/>
            <a:ext cx="1654032" cy="283960"/>
          </a:xfrm>
          <a:prstGeom prst="rect">
            <a:avLst/>
          </a:prstGeom>
        </p:spPr>
        <p:txBody>
          <a:bodyPr vert="horz" lIns="91440" tIns="45720" rIns="91440" bIns="45720" rtlCol="0">
            <a:normAutofit/>
          </a:bodyPr>
          <a:lstStyle>
            <a:lvl1pPr marL="0" indent="0" algn="ctr">
              <a:buNone/>
              <a:defRPr sz="1215" b="1">
                <a:solidFill>
                  <a:srgbClr val="FF0000"/>
                </a:solidFill>
                <a:latin typeface="Proxima Nova Rg" panose="02000506030000020004" pitchFamily="50" charset="0"/>
              </a:defRPr>
            </a:lvl1pPr>
          </a:lstStyle>
          <a:p>
            <a:pPr lvl="0"/>
            <a:r>
              <a:rPr lang="en-US" dirty="0"/>
              <a:t>Click to add text</a:t>
            </a:r>
          </a:p>
        </p:txBody>
      </p:sp>
      <p:sp>
        <p:nvSpPr>
          <p:cNvPr id="15" name="Text Placeholder 2">
            <a:extLst>
              <a:ext uri="{FF2B5EF4-FFF2-40B4-BE49-F238E27FC236}">
                <a16:creationId xmlns:a16="http://schemas.microsoft.com/office/drawing/2014/main" id="{479074EA-ECD9-45AD-8DE9-0365549B4699}"/>
              </a:ext>
            </a:extLst>
          </p:cNvPr>
          <p:cNvSpPr>
            <a:spLocks noGrp="1"/>
          </p:cNvSpPr>
          <p:nvPr>
            <p:ph idx="15" hasCustomPrompt="1"/>
          </p:nvPr>
        </p:nvSpPr>
        <p:spPr>
          <a:xfrm>
            <a:off x="1439863" y="3862520"/>
            <a:ext cx="1674019" cy="671286"/>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16" name="Text Placeholder 2">
            <a:extLst>
              <a:ext uri="{FF2B5EF4-FFF2-40B4-BE49-F238E27FC236}">
                <a16:creationId xmlns:a16="http://schemas.microsoft.com/office/drawing/2014/main" id="{8BF89CC4-BB01-461B-8D41-512A134E3FCA}"/>
              </a:ext>
            </a:extLst>
          </p:cNvPr>
          <p:cNvSpPr>
            <a:spLocks noGrp="1"/>
          </p:cNvSpPr>
          <p:nvPr>
            <p:ph idx="16" hasCustomPrompt="1"/>
          </p:nvPr>
        </p:nvSpPr>
        <p:spPr>
          <a:xfrm>
            <a:off x="3735388" y="3862520"/>
            <a:ext cx="1674019" cy="671286"/>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17" name="Text Placeholder 2">
            <a:extLst>
              <a:ext uri="{FF2B5EF4-FFF2-40B4-BE49-F238E27FC236}">
                <a16:creationId xmlns:a16="http://schemas.microsoft.com/office/drawing/2014/main" id="{175CC286-A281-4FCD-96D8-0A5CF7AF5B18}"/>
              </a:ext>
            </a:extLst>
          </p:cNvPr>
          <p:cNvSpPr>
            <a:spLocks noGrp="1"/>
          </p:cNvSpPr>
          <p:nvPr>
            <p:ph idx="17" hasCustomPrompt="1"/>
          </p:nvPr>
        </p:nvSpPr>
        <p:spPr>
          <a:xfrm>
            <a:off x="6050502" y="3862520"/>
            <a:ext cx="1658973" cy="671286"/>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18" name="Date Placeholder 5">
            <a:extLst>
              <a:ext uri="{FF2B5EF4-FFF2-40B4-BE49-F238E27FC236}">
                <a16:creationId xmlns:a16="http://schemas.microsoft.com/office/drawing/2014/main" id="{CAB3B546-51CB-4994-A9F1-8F1962DB7C80}"/>
              </a:ext>
            </a:extLst>
          </p:cNvPr>
          <p:cNvSpPr>
            <a:spLocks noGrp="1"/>
          </p:cNvSpPr>
          <p:nvPr>
            <p:ph type="dt" sz="half" idx="18"/>
          </p:nvPr>
        </p:nvSpPr>
        <p:spPr>
          <a:xfrm>
            <a:off x="628650" y="4767263"/>
            <a:ext cx="2057400" cy="273844"/>
          </a:xfrm>
        </p:spPr>
        <p:txBody>
          <a:bodyPr/>
          <a:lstStyle/>
          <a:p>
            <a:fld id="{94A31C2B-8F11-8248-906D-0BD56E359BFE}" type="datetime1">
              <a:rPr lang="en-IN" smtClean="0"/>
              <a:t>05-05-2020</a:t>
            </a:fld>
            <a:endParaRPr lang="en-IN" dirty="0"/>
          </a:p>
        </p:txBody>
      </p:sp>
      <p:sp>
        <p:nvSpPr>
          <p:cNvPr id="20" name="Slide Number Placeholder 7">
            <a:extLst>
              <a:ext uri="{FF2B5EF4-FFF2-40B4-BE49-F238E27FC236}">
                <a16:creationId xmlns:a16="http://schemas.microsoft.com/office/drawing/2014/main" id="{64FD5022-C834-4670-BF94-5D8ED5DD90FA}"/>
              </a:ext>
            </a:extLst>
          </p:cNvPr>
          <p:cNvSpPr>
            <a:spLocks noGrp="1"/>
          </p:cNvSpPr>
          <p:nvPr>
            <p:ph type="sldNum" sz="quarter" idx="20"/>
          </p:nvPr>
        </p:nvSpPr>
        <p:spPr>
          <a:xfrm>
            <a:off x="6457950" y="4767263"/>
            <a:ext cx="2057400" cy="273844"/>
          </a:xfrm>
        </p:spPr>
        <p:txBody>
          <a:bodyPr/>
          <a:lstStyle/>
          <a:p>
            <a:fld id="{273EEA2F-D825-49D3-9C25-497F06EFD3F7}" type="slidenum">
              <a:rPr lang="en-IN" smtClean="0"/>
              <a:t>‹#›</a:t>
            </a:fld>
            <a:endParaRPr lang="en-IN" dirty="0"/>
          </a:p>
        </p:txBody>
      </p:sp>
      <p:pic>
        <p:nvPicPr>
          <p:cNvPr id="24" name="Picture 23">
            <a:extLst>
              <a:ext uri="{FF2B5EF4-FFF2-40B4-BE49-F238E27FC236}">
                <a16:creationId xmlns:a16="http://schemas.microsoft.com/office/drawing/2014/main" id="{9D671EC7-D508-B044-8C6E-D9DFCCBB9DC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153247909"/>
      </p:ext>
    </p:extLst>
  </p:cSld>
  <p:clrMapOvr>
    <a:masterClrMapping/>
  </p:clrMapOvr>
  <p:extLst>
    <p:ext uri="{DCECCB84-F9BA-43D5-87BE-67443E8EF086}">
      <p15:sldGuideLst xmlns:p15="http://schemas.microsoft.com/office/powerpoint/2012/main">
        <p15:guide id="5" orient="horz" pos="2210">
          <p15:clr>
            <a:srgbClr val="FBAE40"/>
          </p15:clr>
        </p15:guide>
        <p15:guide id="6" orient="horz" pos="2391">
          <p15:clr>
            <a:srgbClr val="FBAE40"/>
          </p15:clr>
        </p15:guide>
        <p15:guide id="12" orient="horz" pos="2096">
          <p15:clr>
            <a:srgbClr val="FBAE40"/>
          </p15:clr>
        </p15:guide>
        <p15:guide id="13" orient="horz" pos="378" userDrawn="1">
          <p15:clr>
            <a:srgbClr val="FBAE40"/>
          </p15:clr>
        </p15:guide>
        <p15:guide id="14" pos="907" userDrawn="1">
          <p15:clr>
            <a:srgbClr val="FBAE40"/>
          </p15:clr>
        </p15:guide>
        <p15:guide id="15" orient="horz" pos="872" userDrawn="1">
          <p15:clr>
            <a:srgbClr val="FBAE40"/>
          </p15:clr>
        </p15:guide>
        <p15:guide id="18" pos="1961" userDrawn="1">
          <p15:clr>
            <a:srgbClr val="FBAE40"/>
          </p15:clr>
        </p15:guide>
        <p15:guide id="19" pos="2353" userDrawn="1">
          <p15:clr>
            <a:srgbClr val="FBAE40"/>
          </p15:clr>
        </p15:guide>
        <p15:guide id="20" pos="3407" userDrawn="1">
          <p15:clr>
            <a:srgbClr val="FBAE40"/>
          </p15:clr>
        </p15:guide>
        <p15:guide id="21" pos="3810" userDrawn="1">
          <p15:clr>
            <a:srgbClr val="FBAE40"/>
          </p15:clr>
        </p15:guide>
        <p15:guide id="22" pos="485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2" name="Title 11"/>
          <p:cNvSpPr>
            <a:spLocks noGrp="1"/>
          </p:cNvSpPr>
          <p:nvPr>
            <p:ph type="title" hasCustomPrompt="1"/>
          </p:nvPr>
        </p:nvSpPr>
        <p:spPr>
          <a:xfrm>
            <a:off x="629841" y="616199"/>
            <a:ext cx="3612150" cy="434679"/>
          </a:xfrm>
        </p:spPr>
        <p:txBody>
          <a:bodyPr>
            <a:noAutofit/>
          </a:bodyPr>
          <a:lstStyle>
            <a:lvl1pPr>
              <a:defRPr sz="3600">
                <a:solidFill>
                  <a:schemeClr val="bg1"/>
                </a:solidFill>
              </a:defRPr>
            </a:lvl1pPr>
          </a:lstStyle>
          <a:p>
            <a:r>
              <a:rPr lang="en-US" dirty="0"/>
              <a:t>Click to add title</a:t>
            </a:r>
            <a:endParaRPr lang="en-IN" dirty="0"/>
          </a:p>
        </p:txBody>
      </p:sp>
      <p:sp>
        <p:nvSpPr>
          <p:cNvPr id="2" name="Rectangle 1"/>
          <p:cNvSpPr/>
          <p:nvPr/>
        </p:nvSpPr>
        <p:spPr>
          <a:xfrm>
            <a:off x="591700" y="1822542"/>
            <a:ext cx="1836663"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5" name="Rectangle 14"/>
          <p:cNvSpPr/>
          <p:nvPr/>
        </p:nvSpPr>
        <p:spPr>
          <a:xfrm>
            <a:off x="2586608" y="1819788"/>
            <a:ext cx="1818181"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7" name="Rectangle 16"/>
          <p:cNvSpPr/>
          <p:nvPr/>
        </p:nvSpPr>
        <p:spPr>
          <a:xfrm>
            <a:off x="6603923" y="1808792"/>
            <a:ext cx="1868349"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Rectangle 17"/>
          <p:cNvSpPr/>
          <p:nvPr/>
        </p:nvSpPr>
        <p:spPr>
          <a:xfrm>
            <a:off x="4604246" y="1819788"/>
            <a:ext cx="1843021"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 name="Oval 2"/>
          <p:cNvSpPr/>
          <p:nvPr/>
        </p:nvSpPr>
        <p:spPr>
          <a:xfrm>
            <a:off x="673283" y="1950244"/>
            <a:ext cx="263289" cy="263289"/>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1" name="Oval 20"/>
          <p:cNvSpPr/>
          <p:nvPr/>
        </p:nvSpPr>
        <p:spPr>
          <a:xfrm>
            <a:off x="6777923" y="1956818"/>
            <a:ext cx="263289" cy="263289"/>
          </a:xfrm>
          <a:prstGeom prst="ellipse">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2" name="Oval 21"/>
          <p:cNvSpPr/>
          <p:nvPr/>
        </p:nvSpPr>
        <p:spPr>
          <a:xfrm>
            <a:off x="4719917" y="1957683"/>
            <a:ext cx="263289" cy="263289"/>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392" y="2035413"/>
            <a:ext cx="103152" cy="94468"/>
          </a:xfrm>
          <a:prstGeom prst="rect">
            <a:avLst/>
          </a:prstGeom>
        </p:spPr>
      </p:pic>
      <p:sp>
        <p:nvSpPr>
          <p:cNvPr id="23" name="Oval 22"/>
          <p:cNvSpPr/>
          <p:nvPr/>
        </p:nvSpPr>
        <p:spPr>
          <a:xfrm>
            <a:off x="2681861" y="1946687"/>
            <a:ext cx="263289" cy="263289"/>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3970" y="2028697"/>
            <a:ext cx="103152" cy="94468"/>
          </a:xfrm>
          <a:prstGeom prst="rect">
            <a:avLst/>
          </a:prstGeom>
        </p:spPr>
      </p:pic>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60032" y="2040628"/>
            <a:ext cx="103152" cy="94468"/>
          </a:xfrm>
          <a:prstGeom prst="rect">
            <a:avLst/>
          </a:prstGeom>
        </p:spPr>
      </p:pic>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2026" y="2044245"/>
            <a:ext cx="103152" cy="94468"/>
          </a:xfrm>
          <a:prstGeom prst="rect">
            <a:avLst/>
          </a:prstGeom>
        </p:spPr>
      </p:pic>
      <p:sp>
        <p:nvSpPr>
          <p:cNvPr id="35" name="Text Placeholder 2"/>
          <p:cNvSpPr>
            <a:spLocks noGrp="1"/>
          </p:cNvSpPr>
          <p:nvPr>
            <p:ph idx="1" hasCustomPrompt="1"/>
          </p:nvPr>
        </p:nvSpPr>
        <p:spPr>
          <a:xfrm>
            <a:off x="772836"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38" name="Text Placeholder 2"/>
          <p:cNvSpPr>
            <a:spLocks noGrp="1"/>
          </p:cNvSpPr>
          <p:nvPr>
            <p:ph idx="10" hasCustomPrompt="1"/>
          </p:nvPr>
        </p:nvSpPr>
        <p:spPr>
          <a:xfrm>
            <a:off x="2752107"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41" name="Text Placeholder 2"/>
          <p:cNvSpPr>
            <a:spLocks noGrp="1"/>
          </p:cNvSpPr>
          <p:nvPr>
            <p:ph idx="11" hasCustomPrompt="1"/>
          </p:nvPr>
        </p:nvSpPr>
        <p:spPr>
          <a:xfrm>
            <a:off x="4782484"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45" name="Text Placeholder 2"/>
          <p:cNvSpPr>
            <a:spLocks noGrp="1"/>
          </p:cNvSpPr>
          <p:nvPr>
            <p:ph idx="12" hasCustomPrompt="1"/>
          </p:nvPr>
        </p:nvSpPr>
        <p:spPr>
          <a:xfrm>
            <a:off x="6844575"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26" name="Text Placeholder 2">
            <a:extLst>
              <a:ext uri="{FF2B5EF4-FFF2-40B4-BE49-F238E27FC236}">
                <a16:creationId xmlns:a16="http://schemas.microsoft.com/office/drawing/2014/main" id="{E07056DC-BA1E-40CC-95C2-9DC99462E084}"/>
              </a:ext>
            </a:extLst>
          </p:cNvPr>
          <p:cNvSpPr>
            <a:spLocks noGrp="1"/>
          </p:cNvSpPr>
          <p:nvPr>
            <p:ph idx="13" hasCustomPrompt="1"/>
          </p:nvPr>
        </p:nvSpPr>
        <p:spPr>
          <a:xfrm>
            <a:off x="766677" y="2633826"/>
            <a:ext cx="1495407" cy="800177"/>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27" name="Text Placeholder 2">
            <a:extLst>
              <a:ext uri="{FF2B5EF4-FFF2-40B4-BE49-F238E27FC236}">
                <a16:creationId xmlns:a16="http://schemas.microsoft.com/office/drawing/2014/main" id="{7B17D727-E6DF-4A67-842D-BCED9755E2DE}"/>
              </a:ext>
            </a:extLst>
          </p:cNvPr>
          <p:cNvSpPr>
            <a:spLocks noGrp="1"/>
          </p:cNvSpPr>
          <p:nvPr>
            <p:ph idx="14" hasCustomPrompt="1"/>
          </p:nvPr>
        </p:nvSpPr>
        <p:spPr>
          <a:xfrm>
            <a:off x="2752106" y="2633878"/>
            <a:ext cx="1495407" cy="800177"/>
          </a:xfrm>
          <a:prstGeom prst="rect">
            <a:avLst/>
          </a:prstGeom>
        </p:spPr>
        <p:txBody>
          <a:bodyPr vert="horz" lIns="91440" tIns="45720" rIns="91440" bIns="45720" rtlCol="0">
            <a:noAutofit/>
          </a:bodyPr>
          <a:lstStyle>
            <a:lvl1pPr marL="0" indent="0" algn="ctr">
              <a:buNone/>
              <a:defRPr sz="830" b="0">
                <a:latin typeface="Proxima Nova Rg" panose="02000506030000020004" pitchFamily="50" charset="0"/>
              </a:defRPr>
            </a:lvl1pPr>
          </a:lstStyle>
          <a:p>
            <a:pPr lvl="0"/>
            <a:r>
              <a:rPr lang="en-US" dirty="0"/>
              <a:t>Click to add text</a:t>
            </a:r>
          </a:p>
        </p:txBody>
      </p:sp>
      <p:sp>
        <p:nvSpPr>
          <p:cNvPr id="29" name="Text Placeholder 2">
            <a:extLst>
              <a:ext uri="{FF2B5EF4-FFF2-40B4-BE49-F238E27FC236}">
                <a16:creationId xmlns:a16="http://schemas.microsoft.com/office/drawing/2014/main" id="{D81891CD-35CC-4726-88E1-CD107C79D470}"/>
              </a:ext>
            </a:extLst>
          </p:cNvPr>
          <p:cNvSpPr>
            <a:spLocks noGrp="1"/>
          </p:cNvSpPr>
          <p:nvPr>
            <p:ph idx="15" hasCustomPrompt="1"/>
          </p:nvPr>
        </p:nvSpPr>
        <p:spPr>
          <a:xfrm>
            <a:off x="4782484" y="2633826"/>
            <a:ext cx="1495407" cy="800177"/>
          </a:xfrm>
          <a:prstGeom prst="rect">
            <a:avLst/>
          </a:prstGeom>
        </p:spPr>
        <p:txBody>
          <a:bodyPr vert="horz" lIns="91440" tIns="45720" rIns="91440" bIns="45720" rtlCol="0">
            <a:noAutofit/>
          </a:bodyPr>
          <a:lstStyle>
            <a:lvl1pPr marL="0" indent="0" algn="ctr">
              <a:buNone/>
              <a:defRPr sz="830" b="0">
                <a:latin typeface="Proxima Nova Rg" panose="02000506030000020004" pitchFamily="50" charset="0"/>
              </a:defRPr>
            </a:lvl1pPr>
          </a:lstStyle>
          <a:p>
            <a:pPr lvl="0"/>
            <a:r>
              <a:rPr lang="en-US" dirty="0"/>
              <a:t>Click to add text</a:t>
            </a:r>
          </a:p>
        </p:txBody>
      </p:sp>
      <p:sp>
        <p:nvSpPr>
          <p:cNvPr id="31" name="Text Placeholder 2">
            <a:extLst>
              <a:ext uri="{FF2B5EF4-FFF2-40B4-BE49-F238E27FC236}">
                <a16:creationId xmlns:a16="http://schemas.microsoft.com/office/drawing/2014/main" id="{D169E76D-53F5-4634-BE5F-DEB745D47845}"/>
              </a:ext>
            </a:extLst>
          </p:cNvPr>
          <p:cNvSpPr>
            <a:spLocks noGrp="1"/>
          </p:cNvSpPr>
          <p:nvPr>
            <p:ph idx="16" hasCustomPrompt="1"/>
          </p:nvPr>
        </p:nvSpPr>
        <p:spPr>
          <a:xfrm>
            <a:off x="6843084" y="2633826"/>
            <a:ext cx="1495407" cy="800177"/>
          </a:xfrm>
          <a:prstGeom prst="rect">
            <a:avLst/>
          </a:prstGeom>
        </p:spPr>
        <p:txBody>
          <a:bodyPr vert="horz" lIns="91440" tIns="45720" rIns="91440" bIns="45720" rtlCol="0">
            <a:noAutofit/>
          </a:bodyPr>
          <a:lstStyle>
            <a:lvl1pPr marL="0" indent="0" algn="ctr">
              <a:buNone/>
              <a:defRPr sz="830" b="0">
                <a:latin typeface="Proxima Nova Rg" panose="02000506030000020004" pitchFamily="50" charset="0"/>
              </a:defRPr>
            </a:lvl1pPr>
          </a:lstStyle>
          <a:p>
            <a:pPr lvl="0"/>
            <a:r>
              <a:rPr lang="en-US" dirty="0"/>
              <a:t>Click to add text</a:t>
            </a:r>
          </a:p>
        </p:txBody>
      </p:sp>
      <p:sp>
        <p:nvSpPr>
          <p:cNvPr id="25" name="Date Placeholder 5">
            <a:extLst>
              <a:ext uri="{FF2B5EF4-FFF2-40B4-BE49-F238E27FC236}">
                <a16:creationId xmlns:a16="http://schemas.microsoft.com/office/drawing/2014/main" id="{CAB3B546-51CB-4994-A9F1-8F1962DB7C80}"/>
              </a:ext>
            </a:extLst>
          </p:cNvPr>
          <p:cNvSpPr>
            <a:spLocks noGrp="1"/>
          </p:cNvSpPr>
          <p:nvPr>
            <p:ph type="dt" sz="half" idx="17"/>
          </p:nvPr>
        </p:nvSpPr>
        <p:spPr>
          <a:xfrm>
            <a:off x="638175" y="4767263"/>
            <a:ext cx="2057400" cy="273844"/>
          </a:xfrm>
        </p:spPr>
        <p:txBody>
          <a:bodyPr/>
          <a:lstStyle/>
          <a:p>
            <a:fld id="{A3A67E1C-BAD1-994B-B7B0-0862E7408890}" type="datetime1">
              <a:rPr lang="en-IN" smtClean="0"/>
              <a:t>05-05-2020</a:t>
            </a:fld>
            <a:endParaRPr lang="en-IN" dirty="0"/>
          </a:p>
        </p:txBody>
      </p:sp>
      <p:sp>
        <p:nvSpPr>
          <p:cNvPr id="32" name="Footer Placeholder 6">
            <a:extLst>
              <a:ext uri="{FF2B5EF4-FFF2-40B4-BE49-F238E27FC236}">
                <a16:creationId xmlns:a16="http://schemas.microsoft.com/office/drawing/2014/main" id="{9BF5947E-E89E-4885-BAA6-FBACA46CF126}"/>
              </a:ext>
            </a:extLst>
          </p:cNvPr>
          <p:cNvSpPr>
            <a:spLocks noGrp="1"/>
          </p:cNvSpPr>
          <p:nvPr>
            <p:ph type="ftr" sz="quarter" idx="18"/>
          </p:nvPr>
        </p:nvSpPr>
        <p:spPr>
          <a:xfrm>
            <a:off x="3038475" y="4767263"/>
            <a:ext cx="3086100" cy="273844"/>
          </a:xfrm>
          <a:prstGeom prst="rect">
            <a:avLst/>
          </a:prstGeom>
        </p:spPr>
        <p:txBody>
          <a:bodyPr/>
          <a:lstStyle/>
          <a:p>
            <a:r>
              <a:rPr lang="en-IN"/>
              <a:t>Data Science Certification Program</a:t>
            </a:r>
            <a:endParaRPr lang="en-IN" dirty="0"/>
          </a:p>
        </p:txBody>
      </p:sp>
      <p:sp>
        <p:nvSpPr>
          <p:cNvPr id="33" name="Slide Number Placeholder 7">
            <a:extLst>
              <a:ext uri="{FF2B5EF4-FFF2-40B4-BE49-F238E27FC236}">
                <a16:creationId xmlns:a16="http://schemas.microsoft.com/office/drawing/2014/main" id="{64FD5022-C834-4670-BF94-5D8ED5DD90FA}"/>
              </a:ext>
            </a:extLst>
          </p:cNvPr>
          <p:cNvSpPr>
            <a:spLocks noGrp="1"/>
          </p:cNvSpPr>
          <p:nvPr>
            <p:ph type="sldNum" sz="quarter" idx="19"/>
          </p:nvPr>
        </p:nvSpPr>
        <p:spPr>
          <a:xfrm>
            <a:off x="6467475" y="4767263"/>
            <a:ext cx="2057400" cy="273844"/>
          </a:xfrm>
        </p:spPr>
        <p:txBody>
          <a:bodyPr/>
          <a:lstStyle/>
          <a:p>
            <a:fld id="{273EEA2F-D825-49D3-9C25-497F06EFD3F7}" type="slidenum">
              <a:rPr lang="en-IN" smtClean="0"/>
              <a:t>‹#›</a:t>
            </a:fld>
            <a:endParaRPr lang="en-IN" dirty="0"/>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36" name="Rectangle 35"/>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9" name="Rectangle 38"/>
          <p:cNvSpPr/>
          <p:nvPr userDrawn="1"/>
        </p:nvSpPr>
        <p:spPr>
          <a:xfrm>
            <a:off x="591700" y="1822543"/>
            <a:ext cx="1883480"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0" name="Rectangle 39"/>
          <p:cNvSpPr/>
          <p:nvPr userDrawn="1"/>
        </p:nvSpPr>
        <p:spPr>
          <a:xfrm>
            <a:off x="2611322" y="1819789"/>
            <a:ext cx="1864527"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2" name="Rectangle 41"/>
          <p:cNvSpPr/>
          <p:nvPr userDrawn="1"/>
        </p:nvSpPr>
        <p:spPr>
          <a:xfrm>
            <a:off x="6653351" y="1808793"/>
            <a:ext cx="1915974"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3" name="Rectangle 42"/>
          <p:cNvSpPr/>
          <p:nvPr userDrawn="1"/>
        </p:nvSpPr>
        <p:spPr>
          <a:xfrm>
            <a:off x="4604247" y="1819789"/>
            <a:ext cx="1890000"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4" name="Oval 43"/>
          <p:cNvSpPr/>
          <p:nvPr userDrawn="1"/>
        </p:nvSpPr>
        <p:spPr>
          <a:xfrm>
            <a:off x="673283" y="1950244"/>
            <a:ext cx="270000" cy="270000"/>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46" name="Oval 45"/>
          <p:cNvSpPr/>
          <p:nvPr userDrawn="1"/>
        </p:nvSpPr>
        <p:spPr>
          <a:xfrm>
            <a:off x="6777923" y="1956818"/>
            <a:ext cx="270000" cy="270000"/>
          </a:xfrm>
          <a:prstGeom prst="ellipse">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47" name="Oval 46"/>
          <p:cNvSpPr/>
          <p:nvPr userDrawn="1"/>
        </p:nvSpPr>
        <p:spPr>
          <a:xfrm>
            <a:off x="4719917" y="1957683"/>
            <a:ext cx="270000" cy="270000"/>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48" name="Picture 4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5392" y="2035413"/>
            <a:ext cx="105782" cy="96876"/>
          </a:xfrm>
          <a:prstGeom prst="rect">
            <a:avLst/>
          </a:prstGeom>
        </p:spPr>
      </p:pic>
      <p:sp>
        <p:nvSpPr>
          <p:cNvPr id="49" name="Oval 48"/>
          <p:cNvSpPr/>
          <p:nvPr userDrawn="1"/>
        </p:nvSpPr>
        <p:spPr>
          <a:xfrm>
            <a:off x="2681861" y="1946687"/>
            <a:ext cx="270000" cy="270000"/>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50" name="Picture 4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88684" y="2028697"/>
            <a:ext cx="105782" cy="96876"/>
          </a:xfrm>
          <a:prstGeom prst="rect">
            <a:avLst/>
          </a:prstGeom>
        </p:spPr>
      </p:pic>
      <p:pic>
        <p:nvPicPr>
          <p:cNvPr id="51" name="Picture 5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60032" y="2040628"/>
            <a:ext cx="105782" cy="96876"/>
          </a:xfrm>
          <a:prstGeom prst="rect">
            <a:avLst/>
          </a:prstGeom>
        </p:spPr>
      </p:pic>
      <p:pic>
        <p:nvPicPr>
          <p:cNvPr id="52" name="Picture 5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802026" y="2044245"/>
            <a:ext cx="105782" cy="96876"/>
          </a:xfrm>
          <a:prstGeom prst="rect">
            <a:avLst/>
          </a:prstGeom>
        </p:spPr>
      </p:pic>
      <p:pic>
        <p:nvPicPr>
          <p:cNvPr id="55" name="Picture 54">
            <a:extLst>
              <a:ext uri="{FF2B5EF4-FFF2-40B4-BE49-F238E27FC236}">
                <a16:creationId xmlns:a16="http://schemas.microsoft.com/office/drawing/2014/main" id="{882F7326-C7FA-D748-86B3-42DEEB935CD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692873654"/>
      </p:ext>
    </p:extLst>
  </p:cSld>
  <p:clrMapOvr>
    <a:masterClrMapping/>
  </p:clrMapOvr>
  <p:extLst>
    <p:ext uri="{DCECCB84-F9BA-43D5-87BE-67443E8EF086}">
      <p15:sldGuideLst xmlns:p15="http://schemas.microsoft.com/office/powerpoint/2012/main">
        <p15:guide id="15" orient="horz" pos="378" userDrawn="1">
          <p15:clr>
            <a:srgbClr val="FBAE40"/>
          </p15:clr>
        </p15:guide>
        <p15:guide id="16" orient="horz" pos="1144" userDrawn="1">
          <p15:clr>
            <a:srgbClr val="FBAE40"/>
          </p15:clr>
        </p15:guide>
        <p15:guide id="17" orient="horz" pos="2335" userDrawn="1">
          <p15:clr>
            <a:srgbClr val="FBAE40"/>
          </p15:clr>
        </p15:guide>
        <p15:guide id="18" pos="1587" userDrawn="1">
          <p15:clr>
            <a:srgbClr val="FBAE40"/>
          </p15:clr>
        </p15:guide>
        <p15:guide id="19" pos="1655" userDrawn="1">
          <p15:clr>
            <a:srgbClr val="FBAE40"/>
          </p15:clr>
        </p15:guide>
        <p15:guide id="20" pos="2835" userDrawn="1">
          <p15:clr>
            <a:srgbClr val="FBAE40"/>
          </p15:clr>
        </p15:guide>
        <p15:guide id="21" pos="2931" userDrawn="1">
          <p15:clr>
            <a:srgbClr val="FBAE40"/>
          </p15:clr>
        </p15:guide>
        <p15:guide id="22" pos="4122" userDrawn="1">
          <p15:clr>
            <a:srgbClr val="FBAE40"/>
          </p15:clr>
        </p15:guide>
        <p15:guide id="23" pos="4190" userDrawn="1">
          <p15:clr>
            <a:srgbClr val="FBAE40"/>
          </p15:clr>
        </p15:guide>
        <p15:guide id="24" orient="horz" pos="1399" userDrawn="1">
          <p15:clr>
            <a:srgbClr val="FBAE40"/>
          </p15:clr>
        </p15:guide>
        <p15:guide id="25" orient="horz" pos="1229"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icture and cap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1BA7D0C-E0AE-B84E-82B1-85E1892A0CB7}"/>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7" name="Picture Placeholder 6"/>
          <p:cNvSpPr>
            <a:spLocks noGrp="1"/>
          </p:cNvSpPr>
          <p:nvPr>
            <p:ph type="pic" sz="quarter" idx="10"/>
          </p:nvPr>
        </p:nvSpPr>
        <p:spPr>
          <a:xfrm>
            <a:off x="4136817" y="1681163"/>
            <a:ext cx="4535267" cy="2825475"/>
          </a:xfrm>
          <a:prstGeom prst="rect">
            <a:avLst/>
          </a:prstGeom>
        </p:spPr>
        <p:txBody>
          <a:bodyPr/>
          <a:lstStyle>
            <a:lvl1pPr marL="0" indent="0">
              <a:buNone/>
              <a:defRPr sz="1100">
                <a:latin typeface="Proxima Nova Rg" pitchFamily="50" charset="0"/>
              </a:defRPr>
            </a:lvl1pPr>
          </a:lstStyle>
          <a:p>
            <a:r>
              <a:rPr lang="en-US"/>
              <a:t>Click icon to add picture</a:t>
            </a:r>
            <a:endParaRPr lang="en-IN" dirty="0"/>
          </a:p>
        </p:txBody>
      </p:sp>
      <p:sp>
        <p:nvSpPr>
          <p:cNvPr id="6" name="Text Placeholder 2">
            <a:extLst>
              <a:ext uri="{FF2B5EF4-FFF2-40B4-BE49-F238E27FC236}">
                <a16:creationId xmlns:a16="http://schemas.microsoft.com/office/drawing/2014/main" id="{88B78B82-9182-42FF-9B90-F95F4B5F528F}"/>
              </a:ext>
            </a:extLst>
          </p:cNvPr>
          <p:cNvSpPr>
            <a:spLocks noGrp="1"/>
          </p:cNvSpPr>
          <p:nvPr>
            <p:ph idx="15" hasCustomPrompt="1"/>
          </p:nvPr>
        </p:nvSpPr>
        <p:spPr>
          <a:xfrm>
            <a:off x="648274" y="1681163"/>
            <a:ext cx="3140075" cy="2825475"/>
          </a:xfrm>
          <a:prstGeom prst="rect">
            <a:avLst/>
          </a:prstGeom>
        </p:spPr>
        <p:txBody>
          <a:bodyPr vert="horz" lIns="91440" tIns="45720" rIns="91440" bIns="45720" rtlCol="0">
            <a:noAutofit/>
          </a:bodyPr>
          <a:lstStyle>
            <a:lvl1pPr marL="0" indent="0" algn="ctr">
              <a:buNone/>
              <a:defRPr sz="1800" b="0">
                <a:latin typeface="Proxima Nova Rg" panose="02000506030000020004" pitchFamily="50" charset="0"/>
              </a:defRPr>
            </a:lvl1pPr>
          </a:lstStyle>
          <a:p>
            <a:pPr lvl="0"/>
            <a:r>
              <a:rPr lang="en-US" dirty="0"/>
              <a:t>Click to add text</a:t>
            </a:r>
          </a:p>
        </p:txBody>
      </p:sp>
      <p:sp>
        <p:nvSpPr>
          <p:cNvPr id="8" name="Date Placeholder 5">
            <a:extLst>
              <a:ext uri="{FF2B5EF4-FFF2-40B4-BE49-F238E27FC236}">
                <a16:creationId xmlns:a16="http://schemas.microsoft.com/office/drawing/2014/main" id="{CAB3B546-51CB-4994-A9F1-8F1962DB7C80}"/>
              </a:ext>
            </a:extLst>
          </p:cNvPr>
          <p:cNvSpPr>
            <a:spLocks noGrp="1"/>
          </p:cNvSpPr>
          <p:nvPr>
            <p:ph type="dt" sz="half" idx="16"/>
          </p:nvPr>
        </p:nvSpPr>
        <p:spPr>
          <a:xfrm>
            <a:off x="628650" y="4767263"/>
            <a:ext cx="2057400" cy="273844"/>
          </a:xfrm>
        </p:spPr>
        <p:txBody>
          <a:bodyPr/>
          <a:lstStyle/>
          <a:p>
            <a:fld id="{AAC8EB75-20B8-FA41-8A25-CB9D4F4E068B}" type="datetime1">
              <a:rPr lang="en-IN" smtClean="0"/>
              <a:t>05-05-2020</a:t>
            </a:fld>
            <a:endParaRPr lang="en-IN" dirty="0"/>
          </a:p>
        </p:txBody>
      </p:sp>
      <p:sp>
        <p:nvSpPr>
          <p:cNvPr id="11"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57950" y="4767263"/>
            <a:ext cx="2057400" cy="273844"/>
          </a:xfrm>
        </p:spPr>
        <p:txBody>
          <a:bodyPr/>
          <a:lstStyle/>
          <a:p>
            <a:fld id="{273EEA2F-D825-49D3-9C25-497F06EFD3F7}" type="slidenum">
              <a:rPr lang="en-IN" smtClean="0"/>
              <a:t>‹#›</a:t>
            </a:fld>
            <a:endParaRPr lang="en-IN" dirty="0"/>
          </a:p>
        </p:txBody>
      </p:sp>
      <p:pic>
        <p:nvPicPr>
          <p:cNvPr id="10" name="Picture 9">
            <a:extLst>
              <a:ext uri="{FF2B5EF4-FFF2-40B4-BE49-F238E27FC236}">
                <a16:creationId xmlns:a16="http://schemas.microsoft.com/office/drawing/2014/main" id="{DCD9752B-E691-BB48-B04D-CD234F0A2C6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
        <p:nvSpPr>
          <p:cNvPr id="13" name="Title 11">
            <a:extLst>
              <a:ext uri="{FF2B5EF4-FFF2-40B4-BE49-F238E27FC236}">
                <a16:creationId xmlns:a16="http://schemas.microsoft.com/office/drawing/2014/main" id="{E3173431-5AA8-1A42-9420-E3760BDF2417}"/>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spTree>
    <p:extLst>
      <p:ext uri="{BB962C8B-B14F-4D97-AF65-F5344CB8AC3E}">
        <p14:creationId xmlns:p14="http://schemas.microsoft.com/office/powerpoint/2010/main" val="1349110621"/>
      </p:ext>
    </p:extLst>
  </p:cSld>
  <p:clrMapOvr>
    <a:masterClrMapping/>
  </p:clrMapOvr>
  <p:extLst>
    <p:ext uri="{DCECCB84-F9BA-43D5-87BE-67443E8EF086}">
      <p15:sldGuideLst xmlns:p15="http://schemas.microsoft.com/office/powerpoint/2012/main">
        <p15:guide id="7" orient="horz" pos="378" userDrawn="1">
          <p15:clr>
            <a:srgbClr val="FBAE40"/>
          </p15:clr>
        </p15:guide>
        <p15:guide id="8" orient="horz" pos="1053" userDrawn="1">
          <p15:clr>
            <a:srgbClr val="FBAE40"/>
          </p15:clr>
        </p15:guide>
        <p15:guide id="9" orient="horz" pos="2845" userDrawn="1">
          <p15:clr>
            <a:srgbClr val="FBAE40"/>
          </p15:clr>
        </p15:guide>
        <p15:guide id="10" pos="3254" userDrawn="1">
          <p15:clr>
            <a:srgbClr val="FBAE40"/>
          </p15:clr>
        </p15:guide>
        <p15:guide id="11" pos="339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and 2 pictures">
    <p:spTree>
      <p:nvGrpSpPr>
        <p:cNvPr id="1" name=""/>
        <p:cNvGrpSpPr/>
        <p:nvPr/>
      </p:nvGrpSpPr>
      <p:grpSpPr>
        <a:xfrm>
          <a:off x="0" y="0"/>
          <a:ext cx="0" cy="0"/>
          <a:chOff x="0" y="0"/>
          <a:chExt cx="0" cy="0"/>
        </a:xfrm>
      </p:grpSpPr>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2" name="Title 11"/>
          <p:cNvSpPr>
            <a:spLocks noGrp="1"/>
          </p:cNvSpPr>
          <p:nvPr>
            <p:ph type="title" hasCustomPrompt="1"/>
          </p:nvPr>
        </p:nvSpPr>
        <p:spPr>
          <a:xfrm>
            <a:off x="642473" y="546498"/>
            <a:ext cx="5902706" cy="567927"/>
          </a:xfrm>
        </p:spPr>
        <p:txBody>
          <a:bodyPr>
            <a:noAutofit/>
          </a:bodyPr>
          <a:lstStyle>
            <a:lvl1pPr>
              <a:defRPr sz="3600">
                <a:solidFill>
                  <a:schemeClr val="bg1"/>
                </a:solidFill>
              </a:defRPr>
            </a:lvl1pPr>
          </a:lstStyle>
          <a:p>
            <a:r>
              <a:rPr lang="en-US" dirty="0"/>
              <a:t>Click to add title </a:t>
            </a:r>
            <a:endParaRPr lang="en-IN" dirty="0"/>
          </a:p>
        </p:txBody>
      </p:sp>
      <p:sp>
        <p:nvSpPr>
          <p:cNvPr id="17" name="Rectangle 16"/>
          <p:cNvSpPr/>
          <p:nvPr/>
        </p:nvSpPr>
        <p:spPr>
          <a:xfrm>
            <a:off x="4599929" y="1870236"/>
            <a:ext cx="3921771" cy="2322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7" name="Picture Placeholder 6"/>
          <p:cNvSpPr>
            <a:spLocks noGrp="1"/>
          </p:cNvSpPr>
          <p:nvPr>
            <p:ph type="pic" sz="quarter" idx="10"/>
          </p:nvPr>
        </p:nvSpPr>
        <p:spPr>
          <a:xfrm>
            <a:off x="4599929" y="1868092"/>
            <a:ext cx="3921771" cy="2325290"/>
          </a:xfrm>
          <a:prstGeom prst="rect">
            <a:avLst/>
          </a:prstGeom>
        </p:spPr>
        <p:txBody>
          <a:bodyPr/>
          <a:lstStyle>
            <a:lvl1pPr marL="0" indent="0">
              <a:buNone/>
              <a:defRPr sz="1100">
                <a:latin typeface="Proxima Nova Rg" pitchFamily="50" charset="0"/>
              </a:defRPr>
            </a:lvl1pPr>
          </a:lstStyle>
          <a:p>
            <a:r>
              <a:rPr lang="en-US"/>
              <a:t>Click icon to add picture</a:t>
            </a:r>
            <a:endParaRPr lang="en-IN" dirty="0"/>
          </a:p>
        </p:txBody>
      </p:sp>
      <p:sp>
        <p:nvSpPr>
          <p:cNvPr id="9" name="Picture Placeholder 8"/>
          <p:cNvSpPr>
            <a:spLocks noGrp="1"/>
          </p:cNvSpPr>
          <p:nvPr>
            <p:ph type="pic" sz="quarter" idx="11"/>
          </p:nvPr>
        </p:nvSpPr>
        <p:spPr>
          <a:xfrm>
            <a:off x="621848" y="1868091"/>
            <a:ext cx="2592000" cy="783000"/>
          </a:xfrm>
          <a:prstGeom prst="rect">
            <a:avLst/>
          </a:prstGeom>
        </p:spPr>
        <p:txBody>
          <a:bodyPr/>
          <a:lstStyle>
            <a:lvl1pPr marL="0" indent="0">
              <a:buNone/>
              <a:defRPr sz="1100">
                <a:latin typeface="Proxima Nova Rg" pitchFamily="50" charset="0"/>
              </a:defRPr>
            </a:lvl1pPr>
          </a:lstStyle>
          <a:p>
            <a:r>
              <a:rPr lang="en-US"/>
              <a:t>Click icon to add picture</a:t>
            </a:r>
            <a:endParaRPr lang="en-IN" dirty="0"/>
          </a:p>
        </p:txBody>
      </p:sp>
      <p:sp>
        <p:nvSpPr>
          <p:cNvPr id="35" name="Text Placeholder 2"/>
          <p:cNvSpPr>
            <a:spLocks noGrp="1"/>
          </p:cNvSpPr>
          <p:nvPr>
            <p:ph idx="1" hasCustomPrompt="1"/>
          </p:nvPr>
        </p:nvSpPr>
        <p:spPr>
          <a:xfrm>
            <a:off x="629841" y="3145632"/>
            <a:ext cx="3343275" cy="283960"/>
          </a:xfrm>
          <a:prstGeom prst="rect">
            <a:avLst/>
          </a:prstGeom>
        </p:spPr>
        <p:txBody>
          <a:bodyPr vert="horz" lIns="91440" tIns="45720" rIns="91440" bIns="45720" rtlCol="0">
            <a:normAutofit/>
          </a:bodyPr>
          <a:lstStyle>
            <a:lvl1pPr marL="0" indent="0" algn="l">
              <a:buNone/>
              <a:defRPr sz="1215" b="1">
                <a:latin typeface="Proxima Nova Rg" panose="02000506030000020004" pitchFamily="50" charset="0"/>
              </a:defRPr>
            </a:lvl1pPr>
          </a:lstStyle>
          <a:p>
            <a:pPr lvl="0"/>
            <a:r>
              <a:rPr lang="en-US" dirty="0"/>
              <a:t>Click to add text</a:t>
            </a:r>
          </a:p>
        </p:txBody>
      </p:sp>
      <p:sp>
        <p:nvSpPr>
          <p:cNvPr id="10" name="Text Placeholder 2">
            <a:extLst>
              <a:ext uri="{FF2B5EF4-FFF2-40B4-BE49-F238E27FC236}">
                <a16:creationId xmlns:a16="http://schemas.microsoft.com/office/drawing/2014/main" id="{836C12CF-F405-45A5-97E3-9EAADD0DF63C}"/>
              </a:ext>
            </a:extLst>
          </p:cNvPr>
          <p:cNvSpPr>
            <a:spLocks noGrp="1"/>
          </p:cNvSpPr>
          <p:nvPr>
            <p:ph idx="12" hasCustomPrompt="1"/>
          </p:nvPr>
        </p:nvSpPr>
        <p:spPr>
          <a:xfrm>
            <a:off x="635000" y="3515616"/>
            <a:ext cx="3343275" cy="283960"/>
          </a:xfrm>
          <a:prstGeom prst="rect">
            <a:avLst/>
          </a:prstGeom>
        </p:spPr>
        <p:txBody>
          <a:bodyPr vert="horz" lIns="91440" tIns="45720" rIns="91440" bIns="45720" rtlCol="0">
            <a:normAutofit/>
          </a:bodyPr>
          <a:lstStyle>
            <a:lvl1pPr marL="0" indent="0" algn="l">
              <a:buNone/>
              <a:defRPr sz="1310" b="0">
                <a:latin typeface="Proxima Nova Rg" panose="02000506030000020004" pitchFamily="50" charset="0"/>
              </a:defRPr>
            </a:lvl1pPr>
          </a:lstStyle>
          <a:p>
            <a:pPr lvl="0"/>
            <a:r>
              <a:rPr lang="en-US" dirty="0"/>
              <a:t>Click to add text</a:t>
            </a:r>
          </a:p>
        </p:txBody>
      </p:sp>
      <p:sp>
        <p:nvSpPr>
          <p:cNvPr id="19" name="Date Placeholder 5">
            <a:extLst>
              <a:ext uri="{FF2B5EF4-FFF2-40B4-BE49-F238E27FC236}">
                <a16:creationId xmlns:a16="http://schemas.microsoft.com/office/drawing/2014/main" id="{CAB3B546-51CB-4994-A9F1-8F1962DB7C80}"/>
              </a:ext>
            </a:extLst>
          </p:cNvPr>
          <p:cNvSpPr>
            <a:spLocks noGrp="1"/>
          </p:cNvSpPr>
          <p:nvPr>
            <p:ph type="dt" sz="half" idx="13"/>
          </p:nvPr>
        </p:nvSpPr>
        <p:spPr>
          <a:xfrm>
            <a:off x="642473" y="4767263"/>
            <a:ext cx="2057400" cy="273844"/>
          </a:xfrm>
        </p:spPr>
        <p:txBody>
          <a:bodyPr/>
          <a:lstStyle/>
          <a:p>
            <a:fld id="{4EB8ED25-022A-B848-9E47-2A9D6C0BE6AE}" type="datetime1">
              <a:rPr lang="en-IN" smtClean="0"/>
              <a:t>05-05-2020</a:t>
            </a:fld>
            <a:endParaRPr lang="en-IN" dirty="0"/>
          </a:p>
        </p:txBody>
      </p:sp>
      <p:sp>
        <p:nvSpPr>
          <p:cNvPr id="21" name="Slide Number Placeholder 7">
            <a:extLst>
              <a:ext uri="{FF2B5EF4-FFF2-40B4-BE49-F238E27FC236}">
                <a16:creationId xmlns:a16="http://schemas.microsoft.com/office/drawing/2014/main" id="{64FD5022-C834-4670-BF94-5D8ED5DD90FA}"/>
              </a:ext>
            </a:extLst>
          </p:cNvPr>
          <p:cNvSpPr>
            <a:spLocks noGrp="1"/>
          </p:cNvSpPr>
          <p:nvPr>
            <p:ph type="sldNum" sz="quarter" idx="15"/>
          </p:nvPr>
        </p:nvSpPr>
        <p:spPr>
          <a:xfrm>
            <a:off x="6466042" y="4767263"/>
            <a:ext cx="2057400" cy="273844"/>
          </a:xfrm>
        </p:spPr>
        <p:txBody>
          <a:bodyPr/>
          <a:lstStyle/>
          <a:p>
            <a:fld id="{273EEA2F-D825-49D3-9C25-497F06EFD3F7}" type="slidenum">
              <a:rPr lang="en-IN" smtClean="0"/>
              <a:t>‹#›</a:t>
            </a:fld>
            <a:endParaRPr lang="en-IN" dirty="0"/>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14" name="Rectangle 13"/>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6" name="Rectangle 15"/>
          <p:cNvSpPr/>
          <p:nvPr userDrawn="1"/>
        </p:nvSpPr>
        <p:spPr>
          <a:xfrm>
            <a:off x="4599929" y="1870236"/>
            <a:ext cx="3969000" cy="2322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pic>
        <p:nvPicPr>
          <p:cNvPr id="20" name="Picture 19">
            <a:extLst>
              <a:ext uri="{FF2B5EF4-FFF2-40B4-BE49-F238E27FC236}">
                <a16:creationId xmlns:a16="http://schemas.microsoft.com/office/drawing/2014/main" id="{CE178364-3C2C-104E-8621-E4598F6F7DA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382317253"/>
      </p:ext>
    </p:extLst>
  </p:cSld>
  <p:clrMapOvr>
    <a:masterClrMapping/>
  </p:clrMapOvr>
  <p:extLst>
    <p:ext uri="{DCECCB84-F9BA-43D5-87BE-67443E8EF086}">
      <p15:sldGuideLst xmlns:p15="http://schemas.microsoft.com/office/powerpoint/2012/main">
        <p15:guide id="11" orient="horz" pos="378" userDrawn="1">
          <p15:clr>
            <a:srgbClr val="FBAE40"/>
          </p15:clr>
        </p15:guide>
        <p15:guide id="12" orient="horz" pos="1178" userDrawn="1">
          <p15:clr>
            <a:srgbClr val="FBAE40"/>
          </p15:clr>
        </p15:guide>
        <p15:guide id="13" orient="horz" pos="1671" userDrawn="1">
          <p15:clr>
            <a:srgbClr val="FBAE40"/>
          </p15:clr>
        </p15:guide>
        <p15:guide id="14" orient="horz" pos="1977" userDrawn="1">
          <p15:clr>
            <a:srgbClr val="FBAE40"/>
          </p15:clr>
        </p15:guide>
        <p15:guide id="15" orient="horz" pos="2930" userDrawn="1">
          <p15:clr>
            <a:srgbClr val="FBAE40"/>
          </p15:clr>
        </p15:guide>
        <p15:guide id="16" orient="horz" pos="2641" userDrawn="1">
          <p15:clr>
            <a:srgbClr val="FBAE40"/>
          </p15:clr>
        </p15:guide>
        <p15:guide id="17" pos="2897"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2 Line 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E6D2E29-3933-614D-82C7-D215195ADAE0}" type="datetime1">
              <a:rPr lang="en-IN" smtClean="0"/>
              <a:t>05-05-2020</a:t>
            </a:fld>
            <a:endParaRPr lang="en-IN"/>
          </a:p>
        </p:txBody>
      </p:sp>
      <p:sp>
        <p:nvSpPr>
          <p:cNvPr id="6" name="Slide Number Placeholder 5"/>
          <p:cNvSpPr>
            <a:spLocks noGrp="1"/>
          </p:cNvSpPr>
          <p:nvPr>
            <p:ph type="sldNum" sz="quarter" idx="12"/>
          </p:nvPr>
        </p:nvSpPr>
        <p:spPr/>
        <p:txBody>
          <a:bodyPr/>
          <a:lstStyle/>
          <a:p>
            <a:fld id="{273EEA2F-D825-49D3-9C25-497F06EFD3F7}" type="slidenum">
              <a:rPr lang="en-IN" smtClean="0"/>
              <a:t>‹#›</a:t>
            </a:fld>
            <a:endParaRPr lang="en-IN"/>
          </a:p>
        </p:txBody>
      </p:sp>
      <p:sp>
        <p:nvSpPr>
          <p:cNvPr id="11" name="Text Placeholder 2">
            <a:extLst>
              <a:ext uri="{FF2B5EF4-FFF2-40B4-BE49-F238E27FC236}">
                <a16:creationId xmlns:a16="http://schemas.microsoft.com/office/drawing/2014/main" id="{57C4AE0F-0222-463A-BC9B-64E5CB81DFDB}"/>
              </a:ext>
            </a:extLst>
          </p:cNvPr>
          <p:cNvSpPr>
            <a:spLocks noGrp="1"/>
          </p:cNvSpPr>
          <p:nvPr>
            <p:ph idx="15" hasCustomPrompt="1"/>
          </p:nvPr>
        </p:nvSpPr>
        <p:spPr>
          <a:xfrm>
            <a:off x="3303588" y="1816100"/>
            <a:ext cx="5265737" cy="2619375"/>
          </a:xfrm>
          <a:prstGeom prst="rect">
            <a:avLst/>
          </a:prstGeom>
        </p:spPr>
        <p:txBody>
          <a:bodyPr vert="horz" lIns="91440" tIns="45720" rIns="91440" bIns="45720" rtlCol="0">
            <a:noAutofit/>
          </a:bodyPr>
          <a:lstStyle>
            <a:lvl1pPr marL="0" indent="0" algn="ctr">
              <a:buNone/>
              <a:defRPr sz="1800" b="0">
                <a:latin typeface="Proxima Nova Rg" panose="02000506030000020004" pitchFamily="50" charset="0"/>
              </a:defRPr>
            </a:lvl1pPr>
          </a:lstStyle>
          <a:p>
            <a:pPr lvl="0"/>
            <a:r>
              <a:rPr lang="en-US" dirty="0"/>
              <a:t>Click to add text</a:t>
            </a:r>
          </a:p>
        </p:txBody>
      </p:sp>
      <p:sp>
        <p:nvSpPr>
          <p:cNvPr id="12" name="Rectangle 11">
            <a:extLst>
              <a:ext uri="{FF2B5EF4-FFF2-40B4-BE49-F238E27FC236}">
                <a16:creationId xmlns:a16="http://schemas.microsoft.com/office/drawing/2014/main" id="{7BC9426B-1D3C-A648-8F96-E6F93EA9AE4A}"/>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4" name="Title 11">
            <a:extLst>
              <a:ext uri="{FF2B5EF4-FFF2-40B4-BE49-F238E27FC236}">
                <a16:creationId xmlns:a16="http://schemas.microsoft.com/office/drawing/2014/main" id="{8BDD3B13-3839-F74C-B2C5-2A176DC3476B}"/>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15" name="Picture 14">
            <a:extLst>
              <a:ext uri="{FF2B5EF4-FFF2-40B4-BE49-F238E27FC236}">
                <a16:creationId xmlns:a16="http://schemas.microsoft.com/office/drawing/2014/main" id="{BA52BC07-1C5A-2748-A833-73EA6AF24AB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626408370"/>
      </p:ext>
    </p:extLst>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2794">
          <p15:clr>
            <a:srgbClr val="FBAE40"/>
          </p15:clr>
        </p15:guide>
        <p15:guide id="5" pos="2081">
          <p15:clr>
            <a:srgbClr val="FBAE40"/>
          </p15:clr>
        </p15:guide>
        <p15:guide id="6" orient="horz" pos="114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Icons and Content">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61A22BBF-ECF7-48E5-9254-C806F4572E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7869" y="988850"/>
            <a:ext cx="402337" cy="402337"/>
          </a:xfrm>
          <a:prstGeom prst="rect">
            <a:avLst/>
          </a:prstGeom>
        </p:spPr>
      </p:pic>
      <p:pic>
        <p:nvPicPr>
          <p:cNvPr id="35" name="Picture 34">
            <a:extLst>
              <a:ext uri="{FF2B5EF4-FFF2-40B4-BE49-F238E27FC236}">
                <a16:creationId xmlns:a16="http://schemas.microsoft.com/office/drawing/2014/main" id="{F37CDB27-475F-455F-A53F-3279FBF15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7869" y="1469040"/>
            <a:ext cx="402337" cy="402337"/>
          </a:xfrm>
          <a:prstGeom prst="rect">
            <a:avLst/>
          </a:prstGeom>
        </p:spPr>
      </p:pic>
      <p:pic>
        <p:nvPicPr>
          <p:cNvPr id="37" name="Picture 36">
            <a:extLst>
              <a:ext uri="{FF2B5EF4-FFF2-40B4-BE49-F238E27FC236}">
                <a16:creationId xmlns:a16="http://schemas.microsoft.com/office/drawing/2014/main" id="{FA704671-85B7-4CCA-AEA1-1843693C19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7869" y="1948824"/>
            <a:ext cx="402337" cy="400051"/>
          </a:xfrm>
          <a:prstGeom prst="rect">
            <a:avLst/>
          </a:prstGeom>
        </p:spPr>
      </p:pic>
      <p:pic>
        <p:nvPicPr>
          <p:cNvPr id="39" name="Picture 38">
            <a:extLst>
              <a:ext uri="{FF2B5EF4-FFF2-40B4-BE49-F238E27FC236}">
                <a16:creationId xmlns:a16="http://schemas.microsoft.com/office/drawing/2014/main" id="{E0C58C3B-8624-42FC-83BE-1F68091718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7869" y="2427167"/>
            <a:ext cx="402337" cy="402337"/>
          </a:xfrm>
          <a:prstGeom prst="rect">
            <a:avLst/>
          </a:prstGeom>
        </p:spPr>
      </p:pic>
      <p:pic>
        <p:nvPicPr>
          <p:cNvPr id="41" name="Picture 40">
            <a:extLst>
              <a:ext uri="{FF2B5EF4-FFF2-40B4-BE49-F238E27FC236}">
                <a16:creationId xmlns:a16="http://schemas.microsoft.com/office/drawing/2014/main" id="{734260FB-9D81-44D6-B570-7233AFE3E63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7868" y="2907797"/>
            <a:ext cx="402337" cy="402337"/>
          </a:xfrm>
          <a:prstGeom prst="rect">
            <a:avLst/>
          </a:prstGeom>
        </p:spPr>
      </p:pic>
      <p:sp>
        <p:nvSpPr>
          <p:cNvPr id="53" name="Text Placeholder 52">
            <a:extLst>
              <a:ext uri="{FF2B5EF4-FFF2-40B4-BE49-F238E27FC236}">
                <a16:creationId xmlns:a16="http://schemas.microsoft.com/office/drawing/2014/main" id="{77FD4B2B-34D8-4D5D-BD88-8550D945DAF4}"/>
              </a:ext>
            </a:extLst>
          </p:cNvPr>
          <p:cNvSpPr>
            <a:spLocks noGrp="1"/>
          </p:cNvSpPr>
          <p:nvPr>
            <p:ph type="body" sz="quarter" idx="10" hasCustomPrompt="1"/>
          </p:nvPr>
        </p:nvSpPr>
        <p:spPr>
          <a:xfrm>
            <a:off x="878243" y="1572506"/>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5" name="Text Placeholder 52">
            <a:extLst>
              <a:ext uri="{FF2B5EF4-FFF2-40B4-BE49-F238E27FC236}">
                <a16:creationId xmlns:a16="http://schemas.microsoft.com/office/drawing/2014/main" id="{6F8C78DF-129F-4DD5-940B-2A28F1CA6443}"/>
              </a:ext>
            </a:extLst>
          </p:cNvPr>
          <p:cNvSpPr>
            <a:spLocks noGrp="1"/>
          </p:cNvSpPr>
          <p:nvPr>
            <p:ph type="body" sz="quarter" idx="11" hasCustomPrompt="1"/>
          </p:nvPr>
        </p:nvSpPr>
        <p:spPr>
          <a:xfrm>
            <a:off x="878243" y="1088140"/>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6" name="Text Placeholder 52">
            <a:extLst>
              <a:ext uri="{FF2B5EF4-FFF2-40B4-BE49-F238E27FC236}">
                <a16:creationId xmlns:a16="http://schemas.microsoft.com/office/drawing/2014/main" id="{05D2562D-7041-4B56-98A9-04BB318D9B90}"/>
              </a:ext>
            </a:extLst>
          </p:cNvPr>
          <p:cNvSpPr>
            <a:spLocks noGrp="1"/>
          </p:cNvSpPr>
          <p:nvPr>
            <p:ph type="body" sz="quarter" idx="12" hasCustomPrompt="1"/>
          </p:nvPr>
        </p:nvSpPr>
        <p:spPr>
          <a:xfrm>
            <a:off x="878243" y="2046971"/>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7" name="Text Placeholder 52">
            <a:extLst>
              <a:ext uri="{FF2B5EF4-FFF2-40B4-BE49-F238E27FC236}">
                <a16:creationId xmlns:a16="http://schemas.microsoft.com/office/drawing/2014/main" id="{9A24ED56-E872-42CE-9349-0302F739F82B}"/>
              </a:ext>
            </a:extLst>
          </p:cNvPr>
          <p:cNvSpPr>
            <a:spLocks noGrp="1"/>
          </p:cNvSpPr>
          <p:nvPr>
            <p:ph type="body" sz="quarter" idx="13" hasCustomPrompt="1"/>
          </p:nvPr>
        </p:nvSpPr>
        <p:spPr>
          <a:xfrm>
            <a:off x="878243" y="2528954"/>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8" name="Text Placeholder 52">
            <a:extLst>
              <a:ext uri="{FF2B5EF4-FFF2-40B4-BE49-F238E27FC236}">
                <a16:creationId xmlns:a16="http://schemas.microsoft.com/office/drawing/2014/main" id="{56723C5F-CF03-4E6C-9C31-BBFA14DB305F}"/>
              </a:ext>
            </a:extLst>
          </p:cNvPr>
          <p:cNvSpPr>
            <a:spLocks noGrp="1"/>
          </p:cNvSpPr>
          <p:nvPr>
            <p:ph type="body" sz="quarter" idx="14" hasCustomPrompt="1"/>
          </p:nvPr>
        </p:nvSpPr>
        <p:spPr>
          <a:xfrm>
            <a:off x="878243" y="3005394"/>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9" name="Text Placeholder 52">
            <a:extLst>
              <a:ext uri="{FF2B5EF4-FFF2-40B4-BE49-F238E27FC236}">
                <a16:creationId xmlns:a16="http://schemas.microsoft.com/office/drawing/2014/main" id="{8776CB2B-5E17-4509-98AF-6CFCE0151FA9}"/>
              </a:ext>
            </a:extLst>
          </p:cNvPr>
          <p:cNvSpPr>
            <a:spLocks noGrp="1"/>
          </p:cNvSpPr>
          <p:nvPr>
            <p:ph type="body" sz="quarter" idx="15" hasCustomPrompt="1"/>
          </p:nvPr>
        </p:nvSpPr>
        <p:spPr>
          <a:xfrm>
            <a:off x="4359486" y="1572507"/>
            <a:ext cx="2413617" cy="231984"/>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0" name="Text Placeholder 52">
            <a:extLst>
              <a:ext uri="{FF2B5EF4-FFF2-40B4-BE49-F238E27FC236}">
                <a16:creationId xmlns:a16="http://schemas.microsoft.com/office/drawing/2014/main" id="{AA83C8FD-EF8D-45AB-89E4-2758B8BA5A72}"/>
              </a:ext>
            </a:extLst>
          </p:cNvPr>
          <p:cNvSpPr>
            <a:spLocks noGrp="1"/>
          </p:cNvSpPr>
          <p:nvPr>
            <p:ph type="body" sz="quarter" idx="16" hasCustomPrompt="1"/>
          </p:nvPr>
        </p:nvSpPr>
        <p:spPr>
          <a:xfrm>
            <a:off x="4359486" y="1088140"/>
            <a:ext cx="2413617" cy="24188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1" name="Text Placeholder 52">
            <a:extLst>
              <a:ext uri="{FF2B5EF4-FFF2-40B4-BE49-F238E27FC236}">
                <a16:creationId xmlns:a16="http://schemas.microsoft.com/office/drawing/2014/main" id="{4BEF42F8-53FC-43BE-BDCF-783BB52E2BFD}"/>
              </a:ext>
            </a:extLst>
          </p:cNvPr>
          <p:cNvSpPr>
            <a:spLocks noGrp="1"/>
          </p:cNvSpPr>
          <p:nvPr>
            <p:ph type="body" sz="quarter" idx="17" hasCustomPrompt="1"/>
          </p:nvPr>
        </p:nvSpPr>
        <p:spPr>
          <a:xfrm>
            <a:off x="4359486" y="2046971"/>
            <a:ext cx="2413617"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2" name="Text Placeholder 52">
            <a:extLst>
              <a:ext uri="{FF2B5EF4-FFF2-40B4-BE49-F238E27FC236}">
                <a16:creationId xmlns:a16="http://schemas.microsoft.com/office/drawing/2014/main" id="{C6E26A7E-42C9-4E8B-8367-085C42D652D6}"/>
              </a:ext>
            </a:extLst>
          </p:cNvPr>
          <p:cNvSpPr>
            <a:spLocks noGrp="1"/>
          </p:cNvSpPr>
          <p:nvPr>
            <p:ph type="body" sz="quarter" idx="18" hasCustomPrompt="1"/>
          </p:nvPr>
        </p:nvSpPr>
        <p:spPr>
          <a:xfrm>
            <a:off x="4359486" y="2528954"/>
            <a:ext cx="2413617"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4" name="Text Placeholder 52">
            <a:extLst>
              <a:ext uri="{FF2B5EF4-FFF2-40B4-BE49-F238E27FC236}">
                <a16:creationId xmlns:a16="http://schemas.microsoft.com/office/drawing/2014/main" id="{B37C5A5C-C96C-4683-8882-C2E35C7DE1E2}"/>
              </a:ext>
            </a:extLst>
          </p:cNvPr>
          <p:cNvSpPr>
            <a:spLocks noGrp="1"/>
          </p:cNvSpPr>
          <p:nvPr>
            <p:ph type="body" sz="quarter" idx="19" hasCustomPrompt="1"/>
          </p:nvPr>
        </p:nvSpPr>
        <p:spPr>
          <a:xfrm>
            <a:off x="4359486" y="3005394"/>
            <a:ext cx="2413617"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6" name="Date Placeholder 5">
            <a:extLst>
              <a:ext uri="{FF2B5EF4-FFF2-40B4-BE49-F238E27FC236}">
                <a16:creationId xmlns:a16="http://schemas.microsoft.com/office/drawing/2014/main" id="{CAB3B546-51CB-4994-A9F1-8F1962DB7C80}"/>
              </a:ext>
            </a:extLst>
          </p:cNvPr>
          <p:cNvSpPr>
            <a:spLocks noGrp="1"/>
          </p:cNvSpPr>
          <p:nvPr>
            <p:ph type="dt" sz="half" idx="20"/>
          </p:nvPr>
        </p:nvSpPr>
        <p:spPr>
          <a:xfrm>
            <a:off x="628650" y="4767263"/>
            <a:ext cx="2057400" cy="273844"/>
          </a:xfrm>
        </p:spPr>
        <p:txBody>
          <a:bodyPr/>
          <a:lstStyle/>
          <a:p>
            <a:fld id="{371B733E-A046-7440-A009-9222C7A6AB80}" type="datetime1">
              <a:rPr lang="en-IN" smtClean="0"/>
              <a:t>05-05-2020</a:t>
            </a:fld>
            <a:endParaRPr lang="en-IN" dirty="0"/>
          </a:p>
        </p:txBody>
      </p:sp>
      <p:sp>
        <p:nvSpPr>
          <p:cNvPr id="40" name="Slide Number Placeholder 7">
            <a:extLst>
              <a:ext uri="{FF2B5EF4-FFF2-40B4-BE49-F238E27FC236}">
                <a16:creationId xmlns:a16="http://schemas.microsoft.com/office/drawing/2014/main" id="{64FD5022-C834-4670-BF94-5D8ED5DD90FA}"/>
              </a:ext>
            </a:extLst>
          </p:cNvPr>
          <p:cNvSpPr>
            <a:spLocks noGrp="1"/>
          </p:cNvSpPr>
          <p:nvPr>
            <p:ph type="sldNum" sz="quarter" idx="22"/>
          </p:nvPr>
        </p:nvSpPr>
        <p:spPr>
          <a:xfrm>
            <a:off x="6457950" y="4767263"/>
            <a:ext cx="2057400" cy="273844"/>
          </a:xfrm>
        </p:spPr>
        <p:txBody>
          <a:bodyPr/>
          <a:lstStyle/>
          <a:p>
            <a:fld id="{273EEA2F-D825-49D3-9C25-497F06EFD3F7}" type="slidenum">
              <a:rPr lang="en-IN" smtClean="0"/>
              <a:t>‹#›</a:t>
            </a:fld>
            <a:endParaRPr lang="en-IN" dirty="0"/>
          </a:p>
        </p:txBody>
      </p:sp>
      <p:pic>
        <p:nvPicPr>
          <p:cNvPr id="42" name="Picture 41">
            <a:extLst>
              <a:ext uri="{FF2B5EF4-FFF2-40B4-BE49-F238E27FC236}">
                <a16:creationId xmlns:a16="http://schemas.microsoft.com/office/drawing/2014/main" id="{61A22BBF-ECF7-48E5-9254-C806F4572E3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0427" y="997235"/>
            <a:ext cx="402337" cy="402337"/>
          </a:xfrm>
          <a:prstGeom prst="rect">
            <a:avLst/>
          </a:prstGeom>
        </p:spPr>
      </p:pic>
      <p:pic>
        <p:nvPicPr>
          <p:cNvPr id="44" name="Picture 43">
            <a:extLst>
              <a:ext uri="{FF2B5EF4-FFF2-40B4-BE49-F238E27FC236}">
                <a16:creationId xmlns:a16="http://schemas.microsoft.com/office/drawing/2014/main" id="{F37CDB27-475F-455F-A53F-3279FBF153D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0427" y="1477425"/>
            <a:ext cx="402337" cy="402337"/>
          </a:xfrm>
          <a:prstGeom prst="rect">
            <a:avLst/>
          </a:prstGeom>
        </p:spPr>
      </p:pic>
      <p:pic>
        <p:nvPicPr>
          <p:cNvPr id="46" name="Picture 45">
            <a:extLst>
              <a:ext uri="{FF2B5EF4-FFF2-40B4-BE49-F238E27FC236}">
                <a16:creationId xmlns:a16="http://schemas.microsoft.com/office/drawing/2014/main" id="{FA704671-85B7-4CCA-AEA1-1843693C19B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20427" y="1957209"/>
            <a:ext cx="402337" cy="400051"/>
          </a:xfrm>
          <a:prstGeom prst="rect">
            <a:avLst/>
          </a:prstGeom>
        </p:spPr>
      </p:pic>
      <p:pic>
        <p:nvPicPr>
          <p:cNvPr id="48" name="Picture 47">
            <a:extLst>
              <a:ext uri="{FF2B5EF4-FFF2-40B4-BE49-F238E27FC236}">
                <a16:creationId xmlns:a16="http://schemas.microsoft.com/office/drawing/2014/main" id="{E0C58C3B-8624-42FC-83BE-1F680917187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20427" y="2435552"/>
            <a:ext cx="402337" cy="402337"/>
          </a:xfrm>
          <a:prstGeom prst="rect">
            <a:avLst/>
          </a:prstGeom>
        </p:spPr>
      </p:pic>
      <p:pic>
        <p:nvPicPr>
          <p:cNvPr id="50" name="Picture 49">
            <a:extLst>
              <a:ext uri="{FF2B5EF4-FFF2-40B4-BE49-F238E27FC236}">
                <a16:creationId xmlns:a16="http://schemas.microsoft.com/office/drawing/2014/main" id="{734260FB-9D81-44D6-B570-7233AFE3E63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20426" y="2916182"/>
            <a:ext cx="402337" cy="402337"/>
          </a:xfrm>
          <a:prstGeom prst="rect">
            <a:avLst/>
          </a:prstGeom>
        </p:spPr>
      </p:pic>
      <p:pic>
        <p:nvPicPr>
          <p:cNvPr id="52" name="Picture 51">
            <a:extLst>
              <a:ext uri="{FF2B5EF4-FFF2-40B4-BE49-F238E27FC236}">
                <a16:creationId xmlns:a16="http://schemas.microsoft.com/office/drawing/2014/main" id="{1B5C9C04-94F6-4BEF-A235-92865CC68F7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874155" y="997235"/>
            <a:ext cx="402337" cy="402337"/>
          </a:xfrm>
          <a:prstGeom prst="rect">
            <a:avLst/>
          </a:prstGeom>
        </p:spPr>
      </p:pic>
      <p:pic>
        <p:nvPicPr>
          <p:cNvPr id="54" name="Picture 53">
            <a:extLst>
              <a:ext uri="{FF2B5EF4-FFF2-40B4-BE49-F238E27FC236}">
                <a16:creationId xmlns:a16="http://schemas.microsoft.com/office/drawing/2014/main" id="{4C79AAF6-E3DA-4DAE-9241-DCDE37801364}"/>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3874154" y="1477425"/>
            <a:ext cx="402337" cy="402337"/>
          </a:xfrm>
          <a:prstGeom prst="rect">
            <a:avLst/>
          </a:prstGeom>
        </p:spPr>
      </p:pic>
      <p:pic>
        <p:nvPicPr>
          <p:cNvPr id="55" name="Picture 54">
            <a:extLst>
              <a:ext uri="{FF2B5EF4-FFF2-40B4-BE49-F238E27FC236}">
                <a16:creationId xmlns:a16="http://schemas.microsoft.com/office/drawing/2014/main" id="{BD4A1B6D-E623-40A4-BDC9-EEE057AA356D}"/>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874153" y="1957209"/>
            <a:ext cx="402337" cy="400051"/>
          </a:xfrm>
          <a:prstGeom prst="rect">
            <a:avLst/>
          </a:prstGeom>
        </p:spPr>
      </p:pic>
      <p:pic>
        <p:nvPicPr>
          <p:cNvPr id="56" name="Picture 55">
            <a:extLst>
              <a:ext uri="{FF2B5EF4-FFF2-40B4-BE49-F238E27FC236}">
                <a16:creationId xmlns:a16="http://schemas.microsoft.com/office/drawing/2014/main" id="{5CAAF797-E4B5-4F3C-9FE1-34148F623FAE}"/>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3874153" y="2434706"/>
            <a:ext cx="402337" cy="402337"/>
          </a:xfrm>
          <a:prstGeom prst="rect">
            <a:avLst/>
          </a:prstGeom>
        </p:spPr>
      </p:pic>
      <p:pic>
        <p:nvPicPr>
          <p:cNvPr id="57" name="Picture 56">
            <a:extLst>
              <a:ext uri="{FF2B5EF4-FFF2-40B4-BE49-F238E27FC236}">
                <a16:creationId xmlns:a16="http://schemas.microsoft.com/office/drawing/2014/main" id="{544BD572-4A52-4A3C-B66B-75B358440E59}"/>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3874153" y="2914489"/>
            <a:ext cx="402337" cy="402337"/>
          </a:xfrm>
          <a:prstGeom prst="rect">
            <a:avLst/>
          </a:prstGeom>
        </p:spPr>
      </p:pic>
      <p:sp>
        <p:nvSpPr>
          <p:cNvPr id="38" name="Rectangle 37">
            <a:extLst>
              <a:ext uri="{FF2B5EF4-FFF2-40B4-BE49-F238E27FC236}">
                <a16:creationId xmlns:a16="http://schemas.microsoft.com/office/drawing/2014/main" id="{4F8701F8-3628-3243-B36A-E8C236586425}"/>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59" name="Title 11">
            <a:extLst>
              <a:ext uri="{FF2B5EF4-FFF2-40B4-BE49-F238E27FC236}">
                <a16:creationId xmlns:a16="http://schemas.microsoft.com/office/drawing/2014/main" id="{707B7404-AAE2-1A43-988B-7DE0D06A3A6A}"/>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60" name="Picture 59">
            <a:extLst>
              <a:ext uri="{FF2B5EF4-FFF2-40B4-BE49-F238E27FC236}">
                <a16:creationId xmlns:a16="http://schemas.microsoft.com/office/drawing/2014/main" id="{C5329AD0-EFED-574A-AC74-7B9241B808D1}"/>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275978289"/>
      </p:ext>
    </p:extLst>
  </p:cSld>
  <p:clrMapOvr>
    <a:masterClrMapping/>
  </p:clrMapOvr>
  <p:extLst>
    <p:ext uri="{DCECCB84-F9BA-43D5-87BE-67443E8EF086}">
      <p15:sldGuideLst xmlns:p15="http://schemas.microsoft.com/office/powerpoint/2012/main">
        <p15:guide id="10" pos="3878">
          <p15:clr>
            <a:srgbClr val="FBAE40"/>
          </p15:clr>
        </p15:guide>
        <p15:guide id="11" pos="397" userDrawn="1">
          <p15:clr>
            <a:srgbClr val="FBAE40"/>
          </p15:clr>
        </p15:guide>
        <p15:guide id="12" orient="horz" pos="378" userDrawn="1">
          <p15:clr>
            <a:srgbClr val="FBAE40"/>
          </p15:clr>
        </p15:guide>
        <p15:guide id="13" orient="horz" pos="923" userDrawn="1">
          <p15:clr>
            <a:srgbClr val="FBAE40"/>
          </p15:clr>
        </p15:guide>
        <p15:guide id="14" pos="1638" userDrawn="1">
          <p15:clr>
            <a:srgbClr val="FBAE40"/>
          </p15:clr>
        </p15:guide>
        <p15:guide id="15" pos="3578" userDrawn="1">
          <p15:clr>
            <a:srgbClr val="FBAE40"/>
          </p15:clr>
        </p15:guide>
        <p15:guide id="16" orient="horz" pos="1393" userDrawn="1">
          <p15:clr>
            <a:srgbClr val="FBAE40"/>
          </p15:clr>
        </p15:guide>
        <p15:guide id="17" pos="1877" userDrawn="1">
          <p15:clr>
            <a:srgbClr val="FBAE40"/>
          </p15:clr>
        </p15:guide>
        <p15:guide id="18" pos="1928" userDrawn="1">
          <p15:clr>
            <a:srgbClr val="FBAE40"/>
          </p15:clr>
        </p15:guide>
        <p15:guide id="20" pos="3833"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0238" y="544498"/>
            <a:ext cx="6196824" cy="569927"/>
          </a:xfrm>
          <a:prstGeom prst="rect">
            <a:avLst/>
          </a:prstGeom>
        </p:spPr>
        <p:txBody>
          <a:bodyPr vert="horz" lIns="91440" tIns="45720" rIns="91440" bIns="45720" rtlCol="0" anchor="ctr">
            <a:normAutofit/>
          </a:bodyPr>
          <a:lstStyle/>
          <a:p>
            <a:r>
              <a:rPr lang="en-US" dirty="0"/>
              <a:t>Click to add title</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Proxima Nova Rg" panose="02000506030000020004" pitchFamily="50" charset="0"/>
              </a:defRPr>
            </a:lvl1pPr>
          </a:lstStyle>
          <a:p>
            <a:fld id="{6E6F5B52-1A05-484E-BE74-C10EC951FF81}" type="datetime1">
              <a:rPr lang="en-IN" smtClean="0"/>
              <a:t>05-05-2020</a:t>
            </a:fld>
            <a:endParaRPr lang="en-IN"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Proxima Nova Rg" panose="02000506030000020004" pitchFamily="50" charset="0"/>
              </a:defRPr>
            </a:lvl1pPr>
          </a:lstStyle>
          <a:p>
            <a:fld id="{273EEA2F-D825-49D3-9C25-497F06EFD3F7}" type="slidenum">
              <a:rPr lang="en-IN" smtClean="0"/>
              <a:pPr/>
              <a:t>‹#›</a:t>
            </a:fld>
            <a:endParaRPr lang="en-IN" dirty="0"/>
          </a:p>
        </p:txBody>
      </p:sp>
      <p:pic>
        <p:nvPicPr>
          <p:cNvPr id="7" name="Picture 6">
            <a:extLst>
              <a:ext uri="{FF2B5EF4-FFF2-40B4-BE49-F238E27FC236}">
                <a16:creationId xmlns:a16="http://schemas.microsoft.com/office/drawing/2014/main" id="{D3333836-CD3B-4BE8-AAF1-88EE59E38E23}"/>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7929762" y="209484"/>
            <a:ext cx="814046" cy="217219"/>
          </a:xfrm>
          <a:prstGeom prst="rect">
            <a:avLst/>
          </a:prstGeom>
        </p:spPr>
      </p:pic>
    </p:spTree>
    <p:extLst>
      <p:ext uri="{BB962C8B-B14F-4D97-AF65-F5344CB8AC3E}">
        <p14:creationId xmlns:p14="http://schemas.microsoft.com/office/powerpoint/2010/main" val="3969708414"/>
      </p:ext>
    </p:extLst>
  </p:cSld>
  <p:clrMap bg1="lt1" tx1="dk1" bg2="lt2" tx2="dk2" accent1="accent1" accent2="accent2" accent3="accent3" accent4="accent4" accent5="accent5" accent6="accent6" hlink="hlink" folHlink="folHlink"/>
  <p:sldLayoutIdLst>
    <p:sldLayoutId id="2147483718" r:id="rId1"/>
    <p:sldLayoutId id="2147483699" r:id="rId2"/>
    <p:sldLayoutId id="2147483700" r:id="rId3"/>
    <p:sldLayoutId id="2147483701" r:id="rId4"/>
    <p:sldLayoutId id="2147483702" r:id="rId5"/>
    <p:sldLayoutId id="2147483703" r:id="rId6"/>
    <p:sldLayoutId id="2147483704" r:id="rId7"/>
    <p:sldLayoutId id="2147483719" r:id="rId8"/>
    <p:sldLayoutId id="2147483706" r:id="rId9"/>
    <p:sldLayoutId id="2147483721" r:id="rId10"/>
    <p:sldLayoutId id="2147483708" r:id="rId11"/>
    <p:sldLayoutId id="2147483710" r:id="rId12"/>
    <p:sldLayoutId id="2147483711" r:id="rId13"/>
    <p:sldLayoutId id="2147483713" r:id="rId14"/>
    <p:sldLayoutId id="2147483712" r:id="rId15"/>
    <p:sldLayoutId id="2147483714" r:id="rId16"/>
    <p:sldLayoutId id="2147483715" r:id="rId17"/>
    <p:sldLayoutId id="2147483716" r:id="rId18"/>
    <p:sldLayoutId id="2147483717" r:id="rId19"/>
    <p:sldLayoutId id="2147483722" r:id="rId20"/>
    <p:sldLayoutId id="2147483723" r:id="rId21"/>
  </p:sldLayoutIdLst>
  <p:hf hdr="0"/>
  <p:txStyles>
    <p:titleStyle>
      <a:lvl1pPr algn="l" defTabSz="685800" rtl="0" eaLnBrk="1" latinLnBrk="0" hangingPunct="1">
        <a:lnSpc>
          <a:spcPct val="90000"/>
        </a:lnSpc>
        <a:spcBef>
          <a:spcPct val="0"/>
        </a:spcBef>
        <a:buNone/>
        <a:defRPr sz="3600" kern="1200">
          <a:solidFill>
            <a:schemeClr val="tx1"/>
          </a:solidFill>
          <a:latin typeface="Neue Plak" panose="020B0804030202020204"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398">
          <p15:clr>
            <a:srgbClr val="F26B43"/>
          </p15:clr>
        </p15:guide>
        <p15:guide id="2" orient="horz" pos="191">
          <p15:clr>
            <a:srgbClr val="F26B43"/>
          </p15:clr>
        </p15:guide>
        <p15:guide id="3" orient="horz" pos="344">
          <p15:clr>
            <a:srgbClr val="F26B43"/>
          </p15:clr>
        </p15:guide>
        <p15:guide id="4" pos="39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 Id="rId5" Type="http://schemas.openxmlformats.org/officeDocument/2006/relationships/image" Target="../media/image400.png"/><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43.png"/><Relationship Id="rId5" Type="http://schemas.openxmlformats.org/officeDocument/2006/relationships/image" Target="../media/image39.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43.png"/><Relationship Id="rId5" Type="http://schemas.openxmlformats.org/officeDocument/2006/relationships/image" Target="../media/image39.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xml"/><Relationship Id="rId1" Type="http://schemas.openxmlformats.org/officeDocument/2006/relationships/slideLayout" Target="../slideLayouts/slideLayout20.xml"/><Relationship Id="rId5" Type="http://schemas.openxmlformats.org/officeDocument/2006/relationships/image" Target="../media/image31.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8.png"/><Relationship Id="rId1" Type="http://schemas.openxmlformats.org/officeDocument/2006/relationships/slideLayout" Target="../slideLayouts/slideLayout10.xml"/><Relationship Id="rId5" Type="http://schemas.openxmlformats.org/officeDocument/2006/relationships/image" Target="../media/image39.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8.png"/><Relationship Id="rId1" Type="http://schemas.openxmlformats.org/officeDocument/2006/relationships/slideLayout" Target="../slideLayouts/slideLayout10.xml"/><Relationship Id="rId5" Type="http://schemas.openxmlformats.org/officeDocument/2006/relationships/image" Target="../media/image39.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E9150F-F03E-BF4B-BE66-299E7500C2AC}"/>
              </a:ext>
            </a:extLst>
          </p:cNvPr>
          <p:cNvSpPr txBox="1">
            <a:spLocks/>
          </p:cNvSpPr>
          <p:nvPr/>
        </p:nvSpPr>
        <p:spPr>
          <a:xfrm>
            <a:off x="555037" y="2571750"/>
            <a:ext cx="6895272" cy="471333"/>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Neue Plak" panose="020B0804030202020204" pitchFamily="34" charset="0"/>
                <a:ea typeface="+mj-ea"/>
                <a:cs typeface="+mj-cs"/>
              </a:defRPr>
            </a:lvl1pPr>
          </a:lstStyle>
          <a:p>
            <a:pPr algn="l"/>
            <a:r>
              <a:rPr lang="en-US" sz="3200" dirty="0">
                <a:latin typeface="Proxima Nova Light" panose="02000506030000020004" pitchFamily="2" charset="77"/>
              </a:rPr>
              <a:t>Post-Graduate Diploma in ML/AI</a:t>
            </a:r>
            <a:endParaRPr lang="en-IN" sz="3200" dirty="0">
              <a:latin typeface="Proxima Nova Light" panose="02000506030000020004" pitchFamily="2" charset="77"/>
            </a:endParaRPr>
          </a:p>
        </p:txBody>
      </p:sp>
      <p:pic>
        <p:nvPicPr>
          <p:cNvPr id="4" name="Picture 3">
            <a:extLst>
              <a:ext uri="{FF2B5EF4-FFF2-40B4-BE49-F238E27FC236}">
                <a16:creationId xmlns:a16="http://schemas.microsoft.com/office/drawing/2014/main" id="{19D61CDC-9A94-4E56-8E69-4DD523DCC5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82370" y="0"/>
            <a:ext cx="1356542" cy="1577482"/>
          </a:xfrm>
          <a:prstGeom prst="rect">
            <a:avLst/>
          </a:prstGeom>
        </p:spPr>
      </p:pic>
      <p:sp>
        <p:nvSpPr>
          <p:cNvPr id="9" name="Text Placeholder 2">
            <a:extLst>
              <a:ext uri="{FF2B5EF4-FFF2-40B4-BE49-F238E27FC236}">
                <a16:creationId xmlns:a16="http://schemas.microsoft.com/office/drawing/2014/main" id="{675E4F9E-AA57-419B-B42E-F9560AF44A43}"/>
              </a:ext>
            </a:extLst>
          </p:cNvPr>
          <p:cNvSpPr txBox="1">
            <a:spLocks/>
          </p:cNvSpPr>
          <p:nvPr/>
        </p:nvSpPr>
        <p:spPr>
          <a:xfrm>
            <a:off x="1157111" y="716037"/>
            <a:ext cx="2695698" cy="131112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solidFill>
                <a:schemeClr val="bg1"/>
              </a:solidFill>
            </a:endParaRPr>
          </a:p>
          <a:p>
            <a:r>
              <a:rPr lang="en-US" sz="1400" i="1" dirty="0"/>
              <a:t>    #LifeKoKaroLift</a:t>
            </a:r>
          </a:p>
        </p:txBody>
      </p:sp>
      <p:sp>
        <p:nvSpPr>
          <p:cNvPr id="2" name="Date Placeholder 1"/>
          <p:cNvSpPr>
            <a:spLocks noGrp="1"/>
          </p:cNvSpPr>
          <p:nvPr>
            <p:ph type="dt" sz="half" idx="10"/>
          </p:nvPr>
        </p:nvSpPr>
        <p:spPr/>
        <p:txBody>
          <a:bodyPr/>
          <a:lstStyle/>
          <a:p>
            <a:fld id="{330D92EB-81BB-3B43-94C7-8FE4C43F772A}" type="datetime1">
              <a:rPr lang="en-IN" smtClean="0"/>
              <a:t>05-05-2020</a:t>
            </a:fld>
            <a:endParaRPr lang="en-IN" dirty="0"/>
          </a:p>
        </p:txBody>
      </p:sp>
      <p:sp>
        <p:nvSpPr>
          <p:cNvPr id="3" name="Slide Number Placeholder 2"/>
          <p:cNvSpPr>
            <a:spLocks noGrp="1"/>
          </p:cNvSpPr>
          <p:nvPr>
            <p:ph type="sldNum" sz="quarter" idx="12"/>
          </p:nvPr>
        </p:nvSpPr>
        <p:spPr/>
        <p:txBody>
          <a:bodyPr/>
          <a:lstStyle/>
          <a:p>
            <a:fld id="{273EEA2F-D825-49D3-9C25-497F06EFD3F7}" type="slidenum">
              <a:rPr lang="en-IN" smtClean="0"/>
              <a:pPr/>
              <a:t>1</a:t>
            </a:fld>
            <a:endParaRPr lang="en-IN" dirty="0"/>
          </a:p>
        </p:txBody>
      </p:sp>
    </p:spTree>
    <p:extLst>
      <p:ext uri="{BB962C8B-B14F-4D97-AF65-F5344CB8AC3E}">
        <p14:creationId xmlns:p14="http://schemas.microsoft.com/office/powerpoint/2010/main" val="2541009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462726" y="4671888"/>
            <a:ext cx="2057400" cy="273844"/>
          </a:xfrm>
          <a:prstGeom prst="rect">
            <a:avLst/>
          </a:prstGeom>
        </p:spPr>
        <p:txBody>
          <a:bodyPr/>
          <a:lstStyle/>
          <a:p>
            <a:fld id="{E1074919-AC28-3C4F-8039-27D3D8CCFE52}" type="datetime1">
              <a:rPr lang="en-IN" sz="900" smtClean="0">
                <a:solidFill>
                  <a:srgbClr val="FF0000"/>
                </a:solidFill>
                <a:latin typeface="Proxima Nova Rg" pitchFamily="50" charset="0"/>
              </a:rPr>
              <a:t>05-05-2020</a:t>
            </a:fld>
            <a:endParaRPr lang="en-IN" sz="900"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6511925" y="4767263"/>
            <a:ext cx="2057400" cy="274637"/>
          </a:xfrm>
          <a:prstGeom prst="rect">
            <a:avLst/>
          </a:prstGeom>
        </p:spPr>
        <p:txBody>
          <a:bodyPr/>
          <a:lstStyle/>
          <a:p>
            <a:pPr algn="r"/>
            <a:fld id="{273EEA2F-D825-49D3-9C25-497F06EFD3F7}" type="slidenum">
              <a:rPr lang="en-IN" sz="900" smtClean="0">
                <a:solidFill>
                  <a:srgbClr val="FF0000"/>
                </a:solidFill>
                <a:latin typeface="Proxima Nova Rg" pitchFamily="50" charset="0"/>
              </a:rPr>
              <a:pPr algn="r"/>
              <a:t>10</a:t>
            </a:fld>
            <a:endParaRPr lang="en-IN" sz="900" dirty="0">
              <a:solidFill>
                <a:srgbClr val="FF0000"/>
              </a:solidFill>
              <a:latin typeface="Proxima Nova Rg" pitchFamily="50" charset="0"/>
            </a:endParaRPr>
          </a:p>
        </p:txBody>
      </p:sp>
      <p:sp>
        <p:nvSpPr>
          <p:cNvPr id="2" name="Rectangle 1"/>
          <p:cNvSpPr/>
          <p:nvPr/>
        </p:nvSpPr>
        <p:spPr>
          <a:xfrm>
            <a:off x="254665" y="208407"/>
            <a:ext cx="2977633" cy="375487"/>
          </a:xfrm>
          <a:prstGeom prst="rect">
            <a:avLst/>
          </a:prstGeom>
        </p:spPr>
        <p:txBody>
          <a:bodyPr wrap="square">
            <a:spAutoFit/>
          </a:bodyPr>
          <a:lstStyle/>
          <a:p>
            <a:pPr defTabSz="685800">
              <a:lnSpc>
                <a:spcPct val="80000"/>
              </a:lnSpc>
              <a:spcBef>
                <a:spcPct val="0"/>
              </a:spcBef>
            </a:pPr>
            <a:r>
              <a:rPr lang="en-US" sz="2300" dirty="0">
                <a:solidFill>
                  <a:schemeClr val="bg1"/>
                </a:solidFill>
                <a:latin typeface="Proxima Nova Light" panose="02000506030000020004" pitchFamily="2" charset="77"/>
              </a:rPr>
              <a:t>Error</a:t>
            </a:r>
          </a:p>
        </p:txBody>
      </p:sp>
      <p:pic>
        <p:nvPicPr>
          <p:cNvPr id="18" name="Picture 17"/>
          <p:cNvPicPr/>
          <p:nvPr/>
        </p:nvPicPr>
        <p:blipFill>
          <a:blip r:embed="rId2" cstate="print">
            <a:extLst>
              <a:ext uri="{28A0092B-C50C-407E-A947-70E740481C1C}">
                <a14:useLocalDpi xmlns:a14="http://schemas.microsoft.com/office/drawing/2010/main" val="0"/>
              </a:ext>
            </a:extLst>
          </a:blip>
          <a:stretch>
            <a:fillRect/>
          </a:stretch>
        </p:blipFill>
        <p:spPr>
          <a:xfrm>
            <a:off x="6337253" y="1450147"/>
            <a:ext cx="2406743" cy="2243206"/>
          </a:xfrm>
          <a:prstGeom prst="rect">
            <a:avLst/>
          </a:prstGeom>
        </p:spPr>
      </p:pic>
      <p:grpSp>
        <p:nvGrpSpPr>
          <p:cNvPr id="19" name="Group 18"/>
          <p:cNvGrpSpPr/>
          <p:nvPr/>
        </p:nvGrpSpPr>
        <p:grpSpPr>
          <a:xfrm>
            <a:off x="254923" y="971674"/>
            <a:ext cx="6082330" cy="3700214"/>
            <a:chOff x="568885" y="1323453"/>
            <a:chExt cx="7428895" cy="4933563"/>
          </a:xfrm>
        </p:grpSpPr>
        <p:sp>
          <p:nvSpPr>
            <p:cNvPr id="20" name="Rectangle 19"/>
            <p:cNvSpPr/>
            <p:nvPr/>
          </p:nvSpPr>
          <p:spPr>
            <a:xfrm>
              <a:off x="691166" y="1323453"/>
              <a:ext cx="7306614" cy="861765"/>
            </a:xfrm>
            <a:prstGeom prst="rect">
              <a:avLst/>
            </a:prstGeom>
          </p:spPr>
          <p:txBody>
            <a:bodyPr wrap="square">
              <a:spAutoFit/>
            </a:bodyPr>
            <a:lstStyle/>
            <a:p>
              <a:pPr eaLnBrk="0" fontAlgn="base" hangingPunct="0">
                <a:spcBef>
                  <a:spcPct val="0"/>
                </a:spcBef>
                <a:spcAft>
                  <a:spcPct val="0"/>
                </a:spcAft>
              </a:pPr>
              <a:r>
                <a:rPr lang="en-US" sz="1200" b="1" dirty="0">
                  <a:solidFill>
                    <a:srgbClr val="000000"/>
                  </a:solidFill>
                  <a:latin typeface="Gill Sans MT" panose="020B0502020104020203" pitchFamily="34" charset="0"/>
                </a:rPr>
                <a:t>Residual sum of squares (RSS)</a:t>
              </a:r>
            </a:p>
            <a:p>
              <a:r>
                <a:rPr lang="en-US" sz="1200" dirty="0">
                  <a:solidFill>
                    <a:srgbClr val="000000"/>
                  </a:solidFill>
                  <a:latin typeface="Gill Sans MT" panose="020B0502020104020203" pitchFamily="34" charset="0"/>
                </a:rPr>
                <a:t>This gives information about </a:t>
              </a:r>
              <a:r>
                <a:rPr lang="en-US" sz="1200" dirty="0"/>
                <a:t>how much the target value varies around the regression line (predicted value).</a:t>
              </a:r>
            </a:p>
          </p:txBody>
        </p:sp>
        <p:sp>
          <p:nvSpPr>
            <p:cNvPr id="21" name="Rectangle 20"/>
            <p:cNvSpPr/>
            <p:nvPr/>
          </p:nvSpPr>
          <p:spPr>
            <a:xfrm>
              <a:off x="568885" y="2723092"/>
              <a:ext cx="7306614" cy="861765"/>
            </a:xfrm>
            <a:prstGeom prst="rect">
              <a:avLst/>
            </a:prstGeom>
          </p:spPr>
          <p:txBody>
            <a:bodyPr wrap="square">
              <a:spAutoFit/>
            </a:bodyPr>
            <a:lstStyle/>
            <a:p>
              <a:pPr eaLnBrk="0" fontAlgn="base" hangingPunct="0">
                <a:spcBef>
                  <a:spcPct val="0"/>
                </a:spcBef>
                <a:spcAft>
                  <a:spcPct val="0"/>
                </a:spcAft>
              </a:pPr>
              <a:r>
                <a:rPr lang="en-US" sz="1200" dirty="0">
                  <a:solidFill>
                    <a:srgbClr val="000000"/>
                  </a:solidFill>
                  <a:latin typeface="Gill Sans MT" panose="020B0502020104020203" pitchFamily="34" charset="0"/>
                </a:rPr>
                <a:t>The best-fit line is obtained by minimizing a quantity called Residual Sum of Squares (RSS) which could be optimized using Gradient Descent to get parameters of the best fit line. </a:t>
              </a:r>
            </a:p>
          </p:txBody>
        </p:sp>
        <p:pic>
          <p:nvPicPr>
            <p:cNvPr id="22" name="Picture 21" descr="https://cdn-images-1.medium.com/max/800/1*M7ukJZNTvPd6tQqNXxGGzQ.png"/>
            <p:cNvPicPr/>
            <p:nvPr/>
          </p:nvPicPr>
          <p:blipFill rotWithShape="1">
            <a:blip r:embed="rId3">
              <a:extLst>
                <a:ext uri="{28A0092B-C50C-407E-A947-70E740481C1C}">
                  <a14:useLocalDpi xmlns:a14="http://schemas.microsoft.com/office/drawing/2010/main" val="0"/>
                </a:ext>
              </a:extLst>
            </a:blip>
            <a:srcRect l="4693" r="3960" b="14209"/>
            <a:stretch/>
          </p:blipFill>
          <p:spPr bwMode="auto">
            <a:xfrm>
              <a:off x="2106801" y="2152465"/>
              <a:ext cx="3286260" cy="545694"/>
            </a:xfrm>
            <a:prstGeom prst="rect">
              <a:avLst/>
            </a:prstGeom>
            <a:noFill/>
            <a:ln>
              <a:noFill/>
            </a:ln>
          </p:spPr>
        </p:pic>
        <p:sp>
          <p:nvSpPr>
            <p:cNvPr id="23" name="Rectangle 22"/>
            <p:cNvSpPr/>
            <p:nvPr/>
          </p:nvSpPr>
          <p:spPr>
            <a:xfrm>
              <a:off x="568885" y="3324056"/>
              <a:ext cx="7306614" cy="769946"/>
            </a:xfrm>
            <a:prstGeom prst="rect">
              <a:avLst/>
            </a:prstGeom>
          </p:spPr>
          <p:txBody>
            <a:bodyPr wrap="square">
              <a:spAutoFit/>
            </a:bodyPr>
            <a:lstStyle/>
            <a:p>
              <a:pPr>
                <a:lnSpc>
                  <a:spcPct val="107000"/>
                </a:lnSpc>
                <a:spcAft>
                  <a:spcPts val="800"/>
                </a:spcAft>
              </a:pPr>
              <a:r>
                <a:rPr lang="en-US" sz="1200" b="1" dirty="0">
                  <a:solidFill>
                    <a:srgbClr val="000000"/>
                  </a:solidFill>
                  <a:latin typeface="Gill Sans MT" panose="020B0502020104020203" pitchFamily="34" charset="0"/>
                </a:rPr>
                <a:t>Total sum of squares (TSS)</a:t>
              </a:r>
            </a:p>
            <a:p>
              <a:pPr>
                <a:lnSpc>
                  <a:spcPct val="107000"/>
                </a:lnSpc>
                <a:spcAft>
                  <a:spcPts val="800"/>
                </a:spcAft>
              </a:pPr>
              <a:r>
                <a:rPr lang="en-US" sz="1200" dirty="0">
                  <a:solidFill>
                    <a:srgbClr val="000000"/>
                  </a:solidFill>
                  <a:latin typeface="Gill Sans MT" panose="020B0502020104020203" pitchFamily="34" charset="0"/>
                </a:rPr>
                <a:t>This tells how much the data point move around the mean.</a:t>
              </a:r>
            </a:p>
          </p:txBody>
        </p:sp>
        <p:pic>
          <p:nvPicPr>
            <p:cNvPr id="24" name="Picture 23" descr="https://cdn-images-1.medium.com/max/800/1*LXAc7FPLOgB1L3IqSUKl5A.png"/>
            <p:cNvPicPr/>
            <p:nvPr/>
          </p:nvPicPr>
          <p:blipFill rotWithShape="1">
            <a:blip r:embed="rId4">
              <a:extLst>
                <a:ext uri="{28A0092B-C50C-407E-A947-70E740481C1C}">
                  <a14:useLocalDpi xmlns:a14="http://schemas.microsoft.com/office/drawing/2010/main" val="0"/>
                </a:ext>
              </a:extLst>
            </a:blip>
            <a:srcRect t="5719" r="8087" b="73054"/>
            <a:stretch/>
          </p:blipFill>
          <p:spPr bwMode="auto">
            <a:xfrm>
              <a:off x="1858851" y="4084840"/>
              <a:ext cx="3782162" cy="347729"/>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25" name="TextBox 24"/>
                <p:cNvSpPr txBox="1"/>
                <p:nvPr/>
              </p:nvSpPr>
              <p:spPr>
                <a:xfrm>
                  <a:off x="1869616" y="5187760"/>
                  <a:ext cx="3760631" cy="1069256"/>
                </a:xfrm>
                <a:prstGeom prst="rect">
                  <a:avLst/>
                </a:prstGeom>
                <a:noFill/>
              </p:spPr>
              <p:txBody>
                <a:bodyPr wrap="square" rtlCol="0">
                  <a:spAutoFit/>
                </a:bodyPr>
                <a:lstStyle/>
                <a:p>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𝑅</m:t>
                          </m:r>
                        </m:e>
                        <m:sup>
                          <m:r>
                            <a:rPr lang="en-US" sz="1600" i="1" smtClean="0">
                              <a:latin typeface="Cambria Math" panose="02040503050406030204" pitchFamily="18" charset="0"/>
                            </a:rPr>
                            <m:t>2</m:t>
                          </m:r>
                        </m:sup>
                      </m:sSup>
                    </m:oMath>
                  </a14:m>
                  <a:r>
                    <a:rPr lang="en-US" sz="1600" dirty="0"/>
                    <a:t>= 1 - </a:t>
                  </a:r>
                  <a14:m>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𝑅𝑆𝑆</m:t>
                          </m:r>
                        </m:num>
                        <m:den>
                          <m:r>
                            <a:rPr lang="en-US" sz="1600" b="0" i="1" smtClean="0">
                              <a:latin typeface="Cambria Math" panose="02040503050406030204" pitchFamily="18" charset="0"/>
                            </a:rPr>
                            <m:t>𝑇𝑆𝑆</m:t>
                          </m:r>
                        </m:den>
                      </m:f>
                    </m:oMath>
                  </a14:m>
                  <a:r>
                    <a:rPr lang="en-US" sz="1600" dirty="0"/>
                    <a:t> = 1- </a:t>
                  </a:r>
                  <a14:m>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𝐸𝑥𝑝𝑙𝑎𝑖𝑛𝑒𝑑</m:t>
                          </m:r>
                          <m:r>
                            <a:rPr lang="en-US" sz="1600" b="0" i="1" smtClean="0">
                              <a:latin typeface="Cambria Math" panose="02040503050406030204" pitchFamily="18" charset="0"/>
                            </a:rPr>
                            <m:t> </m:t>
                          </m:r>
                          <m:r>
                            <a:rPr lang="en-US" sz="1600" b="0" i="1" smtClean="0">
                              <a:latin typeface="Cambria Math" panose="02040503050406030204" pitchFamily="18" charset="0"/>
                            </a:rPr>
                            <m:t>𝑉𝑎𝑟𝑖𝑎𝑡𝑖𝑜𝑛</m:t>
                          </m:r>
                        </m:num>
                        <m:den>
                          <m:r>
                            <a:rPr lang="en-US" sz="1600" b="0" i="1" smtClean="0">
                              <a:latin typeface="Cambria Math" panose="02040503050406030204" pitchFamily="18" charset="0"/>
                            </a:rPr>
                            <m:t>𝑇𝑜𝑡𝑎𝑙</m:t>
                          </m:r>
                          <m:r>
                            <a:rPr lang="en-US" sz="1600" b="0" i="1" smtClean="0">
                              <a:latin typeface="Cambria Math" panose="02040503050406030204" pitchFamily="18" charset="0"/>
                            </a:rPr>
                            <m:t> </m:t>
                          </m:r>
                          <m:r>
                            <a:rPr lang="en-US" sz="1600" b="0" i="1" smtClean="0">
                              <a:latin typeface="Cambria Math" panose="02040503050406030204" pitchFamily="18" charset="0"/>
                            </a:rPr>
                            <m:t>𝑉𝑎𝑟𝑖𝑎𝑡𝑖𝑜𝑛</m:t>
                          </m:r>
                        </m:den>
                      </m:f>
                    </m:oMath>
                  </a14:m>
                  <a:endParaRPr lang="en-US" sz="1600" dirty="0"/>
                </a:p>
              </p:txBody>
            </p:sp>
          </mc:Choice>
          <mc:Fallback xmlns="">
            <p:sp>
              <p:nvSpPr>
                <p:cNvPr id="25" name="TextBox 24"/>
                <p:cNvSpPr txBox="1">
                  <a:spLocks noRot="1" noChangeAspect="1" noMove="1" noResize="1" noEditPoints="1" noAdjustHandles="1" noChangeArrowheads="1" noChangeShapeType="1" noTextEdit="1"/>
                </p:cNvSpPr>
                <p:nvPr/>
              </p:nvSpPr>
              <p:spPr>
                <a:xfrm>
                  <a:off x="1869616" y="5187760"/>
                  <a:ext cx="3760631" cy="1069256"/>
                </a:xfrm>
                <a:prstGeom prst="rect">
                  <a:avLst/>
                </a:prstGeom>
                <a:blipFill>
                  <a:blip r:embed="rId5"/>
                  <a:stretch>
                    <a:fillRect/>
                  </a:stretch>
                </a:blipFill>
              </p:spPr>
              <p:txBody>
                <a:bodyPr/>
                <a:lstStyle/>
                <a:p>
                  <a:r>
                    <a:rPr lang="en-IN">
                      <a:noFill/>
                    </a:rPr>
                    <a:t> </a:t>
                  </a:r>
                </a:p>
              </p:txBody>
            </p:sp>
          </mc:Fallback>
        </mc:AlternateContent>
        <p:sp>
          <p:nvSpPr>
            <p:cNvPr id="26" name="Rectangle 25"/>
            <p:cNvSpPr/>
            <p:nvPr/>
          </p:nvSpPr>
          <p:spPr>
            <a:xfrm>
              <a:off x="568885" y="4613251"/>
              <a:ext cx="6096000" cy="861765"/>
            </a:xfrm>
            <a:prstGeom prst="rect">
              <a:avLst/>
            </a:prstGeom>
          </p:spPr>
          <p:txBody>
            <a:bodyPr>
              <a:spAutoFit/>
            </a:bodyPr>
            <a:lstStyle/>
            <a:p>
              <a:r>
                <a:rPr lang="en-US" sz="1200" b="1" dirty="0">
                  <a:solidFill>
                    <a:srgbClr val="000000"/>
                  </a:solidFill>
                  <a:latin typeface="Gill Sans MT" panose="020B0502020104020203" pitchFamily="34" charset="0"/>
                </a:rPr>
                <a:t>R-squared</a:t>
              </a:r>
              <a:r>
                <a:rPr lang="en-US" sz="1200" dirty="0">
                  <a:solidFill>
                    <a:srgbClr val="000000"/>
                  </a:solidFill>
                  <a:latin typeface="Gill Sans MT" panose="020B0502020104020203" pitchFamily="34" charset="0"/>
                </a:rPr>
                <a:t> is a statistical measure of how close the data are to the fitted regression line. It is also known as the coefficient of determination</a:t>
              </a:r>
            </a:p>
          </p:txBody>
        </p:sp>
      </p:grpSp>
    </p:spTree>
    <p:extLst>
      <p:ext uri="{BB962C8B-B14F-4D97-AF65-F5344CB8AC3E}">
        <p14:creationId xmlns:p14="http://schemas.microsoft.com/office/powerpoint/2010/main" val="3247265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05-05-2020</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11</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1" y="0"/>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42167" y="622348"/>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2</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05-05-2020</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grpSp>
        <p:nvGrpSpPr>
          <p:cNvPr id="21" name="Group 20"/>
          <p:cNvGrpSpPr/>
          <p:nvPr/>
        </p:nvGrpSpPr>
        <p:grpSpPr>
          <a:xfrm>
            <a:off x="962182" y="1520848"/>
            <a:ext cx="6992680" cy="3220323"/>
            <a:chOff x="1160422" y="818723"/>
            <a:chExt cx="9129799" cy="4274472"/>
          </a:xfrm>
        </p:grpSpPr>
        <p:sp>
          <p:nvSpPr>
            <p:cNvPr id="22" name="TextBox 21"/>
            <p:cNvSpPr txBox="1"/>
            <p:nvPr/>
          </p:nvSpPr>
          <p:spPr>
            <a:xfrm>
              <a:off x="1278504" y="818723"/>
              <a:ext cx="7794656" cy="490230"/>
            </a:xfrm>
            <a:prstGeom prst="rect">
              <a:avLst/>
            </a:prstGeom>
            <a:noFill/>
          </p:spPr>
          <p:txBody>
            <a:bodyPr wrap="square" rtlCol="0">
              <a:spAutoFit/>
            </a:bodyPr>
            <a:lstStyle/>
            <a:p>
              <a:r>
                <a:rPr lang="en-US" dirty="0"/>
                <a:t>Which of the figures best represent RSS &amp; TSS respectively?</a:t>
              </a:r>
            </a:p>
          </p:txBody>
        </p:sp>
        <p:sp>
          <p:nvSpPr>
            <p:cNvPr id="23" name="TextBox 22"/>
            <p:cNvSpPr txBox="1"/>
            <p:nvPr/>
          </p:nvSpPr>
          <p:spPr>
            <a:xfrm>
              <a:off x="1160422" y="3826768"/>
              <a:ext cx="6336409" cy="1266427"/>
            </a:xfrm>
            <a:prstGeom prst="rect">
              <a:avLst/>
            </a:prstGeom>
            <a:noFill/>
          </p:spPr>
          <p:txBody>
            <a:bodyPr wrap="square" rtlCol="0">
              <a:spAutoFit/>
            </a:bodyPr>
            <a:lstStyle/>
            <a:p>
              <a:pPr marL="914400" lvl="1" indent="-457200">
                <a:buAutoNum type="alphaUcParenR"/>
              </a:pPr>
              <a:r>
                <a:rPr lang="en-US" sz="1400" dirty="0"/>
                <a:t>1 &amp; 2</a:t>
              </a:r>
            </a:p>
            <a:p>
              <a:pPr marL="914400" lvl="1" indent="-457200">
                <a:buAutoNum type="alphaUcParenR"/>
              </a:pPr>
              <a:r>
                <a:rPr lang="en-US" sz="1400" dirty="0"/>
                <a:t>2 &amp; 3</a:t>
              </a:r>
            </a:p>
            <a:p>
              <a:pPr marL="914400" lvl="1" indent="-457200">
                <a:buAutoNum type="alphaUcParenR"/>
              </a:pPr>
              <a:r>
                <a:rPr lang="en-US" sz="1400" dirty="0"/>
                <a:t>1 &amp; 3</a:t>
              </a:r>
            </a:p>
            <a:p>
              <a:pPr marL="914400" lvl="1" indent="-457200">
                <a:buAutoNum type="alphaUcParenR"/>
              </a:pPr>
              <a:r>
                <a:rPr lang="en-US" sz="1400" dirty="0"/>
                <a:t>3 &amp; 1</a:t>
              </a:r>
            </a:p>
          </p:txBody>
        </p:sp>
        <p:grpSp>
          <p:nvGrpSpPr>
            <p:cNvPr id="24" name="Group 23"/>
            <p:cNvGrpSpPr/>
            <p:nvPr/>
          </p:nvGrpSpPr>
          <p:grpSpPr>
            <a:xfrm>
              <a:off x="1513260" y="1431766"/>
              <a:ext cx="8776961" cy="2170193"/>
              <a:chOff x="1513260" y="1431766"/>
              <a:chExt cx="8776961" cy="2170193"/>
            </a:xfrm>
          </p:grpSpPr>
          <p:pic>
            <p:nvPicPr>
              <p:cNvPr id="25" name="Picture 24" descr="C:\Users\manish.kumar2\Desktop\SSR-SSE.PNG"/>
              <p:cNvPicPr/>
              <p:nvPr/>
            </p:nvPicPr>
            <p:blipFill rotWithShape="1">
              <a:blip r:embed="rId6" cstate="print">
                <a:extLst>
                  <a:ext uri="{28A0092B-C50C-407E-A947-70E740481C1C}">
                    <a14:useLocalDpi xmlns:a14="http://schemas.microsoft.com/office/drawing/2010/main" val="0"/>
                  </a:ext>
                </a:extLst>
              </a:blip>
              <a:srcRect l="2415" t="30912" r="68719" b="32948"/>
              <a:stretch/>
            </p:blipFill>
            <p:spPr bwMode="auto">
              <a:xfrm>
                <a:off x="1513260" y="1431767"/>
                <a:ext cx="2537139" cy="1867437"/>
              </a:xfrm>
              <a:prstGeom prst="rect">
                <a:avLst/>
              </a:prstGeom>
              <a:noFill/>
              <a:ln>
                <a:noFill/>
              </a:ln>
            </p:spPr>
          </p:pic>
          <p:sp>
            <p:nvSpPr>
              <p:cNvPr id="26" name="TextBox 25"/>
              <p:cNvSpPr txBox="1"/>
              <p:nvPr/>
            </p:nvSpPr>
            <p:spPr>
              <a:xfrm>
                <a:off x="2524252" y="3324960"/>
                <a:ext cx="592429" cy="276999"/>
              </a:xfrm>
              <a:prstGeom prst="rect">
                <a:avLst/>
              </a:prstGeom>
              <a:noFill/>
            </p:spPr>
            <p:txBody>
              <a:bodyPr wrap="square" rtlCol="0">
                <a:spAutoFit/>
              </a:bodyPr>
              <a:lstStyle/>
              <a:p>
                <a:r>
                  <a:rPr lang="en-US" sz="1200" dirty="0"/>
                  <a:t>(1)</a:t>
                </a:r>
              </a:p>
            </p:txBody>
          </p:sp>
          <p:sp>
            <p:nvSpPr>
              <p:cNvPr id="27" name="TextBox 26"/>
              <p:cNvSpPr txBox="1"/>
              <p:nvPr/>
            </p:nvSpPr>
            <p:spPr>
              <a:xfrm>
                <a:off x="5679576" y="3324960"/>
                <a:ext cx="450761" cy="276999"/>
              </a:xfrm>
              <a:prstGeom prst="rect">
                <a:avLst/>
              </a:prstGeom>
              <a:noFill/>
            </p:spPr>
            <p:txBody>
              <a:bodyPr wrap="square" rtlCol="0">
                <a:spAutoFit/>
              </a:bodyPr>
              <a:lstStyle/>
              <a:p>
                <a:r>
                  <a:rPr lang="en-US" sz="1200" dirty="0"/>
                  <a:t>(2)</a:t>
                </a:r>
              </a:p>
            </p:txBody>
          </p:sp>
          <p:sp>
            <p:nvSpPr>
              <p:cNvPr id="28" name="TextBox 27"/>
              <p:cNvSpPr txBox="1"/>
              <p:nvPr/>
            </p:nvSpPr>
            <p:spPr>
              <a:xfrm>
                <a:off x="8834900" y="3324960"/>
                <a:ext cx="450761" cy="276999"/>
              </a:xfrm>
              <a:prstGeom prst="rect">
                <a:avLst/>
              </a:prstGeom>
              <a:noFill/>
            </p:spPr>
            <p:txBody>
              <a:bodyPr wrap="square" rtlCol="0">
                <a:spAutoFit/>
              </a:bodyPr>
              <a:lstStyle/>
              <a:p>
                <a:r>
                  <a:rPr lang="en-US" sz="1200" dirty="0"/>
                  <a:t>(3)</a:t>
                </a:r>
              </a:p>
            </p:txBody>
          </p:sp>
          <p:pic>
            <p:nvPicPr>
              <p:cNvPr id="29" name="Picture 28" descr="C:\Users\manish.kumar2\Desktop\SSR-SSE.PNG"/>
              <p:cNvPicPr/>
              <p:nvPr/>
            </p:nvPicPr>
            <p:blipFill rotWithShape="1">
              <a:blip r:embed="rId6" cstate="print">
                <a:extLst>
                  <a:ext uri="{28A0092B-C50C-407E-A947-70E740481C1C}">
                    <a14:useLocalDpi xmlns:a14="http://schemas.microsoft.com/office/drawing/2010/main" val="0"/>
                  </a:ext>
                </a:extLst>
              </a:blip>
              <a:srcRect l="36481" t="30911" r="34653" b="32949"/>
              <a:stretch/>
            </p:blipFill>
            <p:spPr bwMode="auto">
              <a:xfrm>
                <a:off x="4636388" y="1431766"/>
                <a:ext cx="2537139" cy="1867437"/>
              </a:xfrm>
              <a:prstGeom prst="rect">
                <a:avLst/>
              </a:prstGeom>
              <a:noFill/>
              <a:ln>
                <a:noFill/>
              </a:ln>
            </p:spPr>
          </p:pic>
          <p:pic>
            <p:nvPicPr>
              <p:cNvPr id="30" name="Picture 29" descr="C:\Users\manish.kumar2\Desktop\SSR-SSE.PNG"/>
              <p:cNvPicPr/>
              <p:nvPr/>
            </p:nvPicPr>
            <p:blipFill rotWithShape="1">
              <a:blip r:embed="rId6" cstate="print">
                <a:extLst>
                  <a:ext uri="{28A0092B-C50C-407E-A947-70E740481C1C}">
                    <a14:useLocalDpi xmlns:a14="http://schemas.microsoft.com/office/drawing/2010/main" val="0"/>
                  </a:ext>
                </a:extLst>
              </a:blip>
              <a:srcRect l="70475" t="30908" r="733" b="32994"/>
              <a:stretch/>
            </p:blipFill>
            <p:spPr bwMode="auto">
              <a:xfrm>
                <a:off x="7759517" y="1431766"/>
                <a:ext cx="2530704" cy="1865226"/>
              </a:xfrm>
              <a:prstGeom prst="rect">
                <a:avLst/>
              </a:prstGeom>
              <a:noFill/>
              <a:ln>
                <a:noFill/>
              </a:ln>
            </p:spPr>
          </p:pic>
        </p:grpSp>
      </p:grpSp>
    </p:spTree>
    <p:extLst>
      <p:ext uri="{BB962C8B-B14F-4D97-AF65-F5344CB8AC3E}">
        <p14:creationId xmlns:p14="http://schemas.microsoft.com/office/powerpoint/2010/main" val="2944036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45C41373-8410-7E43-98CC-4EFDDD10C8A6}" type="datetime1">
              <a:rPr lang="en-IN" sz="900" smtClean="0">
                <a:solidFill>
                  <a:srgbClr val="898989"/>
                </a:solidFill>
                <a:latin typeface="Proxima Nova Rg" pitchFamily="50" charset="0"/>
              </a:rPr>
              <a:t>05-05-2020</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12</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1" y="0"/>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42167" y="622348"/>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2(Answer)</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05-05-2020</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12</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grpSp>
        <p:nvGrpSpPr>
          <p:cNvPr id="17" name="Group 16"/>
          <p:cNvGrpSpPr/>
          <p:nvPr/>
        </p:nvGrpSpPr>
        <p:grpSpPr>
          <a:xfrm>
            <a:off x="962182" y="1520848"/>
            <a:ext cx="6992680" cy="3220323"/>
            <a:chOff x="1160422" y="818723"/>
            <a:chExt cx="9129799" cy="4274472"/>
          </a:xfrm>
        </p:grpSpPr>
        <p:sp>
          <p:nvSpPr>
            <p:cNvPr id="22" name="TextBox 21"/>
            <p:cNvSpPr txBox="1"/>
            <p:nvPr/>
          </p:nvSpPr>
          <p:spPr>
            <a:xfrm>
              <a:off x="1278504" y="818723"/>
              <a:ext cx="7794656" cy="490230"/>
            </a:xfrm>
            <a:prstGeom prst="rect">
              <a:avLst/>
            </a:prstGeom>
            <a:noFill/>
          </p:spPr>
          <p:txBody>
            <a:bodyPr wrap="square" rtlCol="0">
              <a:spAutoFit/>
            </a:bodyPr>
            <a:lstStyle/>
            <a:p>
              <a:r>
                <a:rPr lang="en-US" dirty="0"/>
                <a:t>Which of the figures best represent RSS &amp; TSS respectively?</a:t>
              </a:r>
            </a:p>
          </p:txBody>
        </p:sp>
        <p:sp>
          <p:nvSpPr>
            <p:cNvPr id="23" name="TextBox 22"/>
            <p:cNvSpPr txBox="1"/>
            <p:nvPr/>
          </p:nvSpPr>
          <p:spPr>
            <a:xfrm>
              <a:off x="1160422" y="3826768"/>
              <a:ext cx="6336409" cy="1266427"/>
            </a:xfrm>
            <a:prstGeom prst="rect">
              <a:avLst/>
            </a:prstGeom>
            <a:noFill/>
          </p:spPr>
          <p:txBody>
            <a:bodyPr wrap="square" rtlCol="0">
              <a:spAutoFit/>
            </a:bodyPr>
            <a:lstStyle/>
            <a:p>
              <a:pPr marL="914400" lvl="1" indent="-457200">
                <a:buAutoNum type="alphaUcParenR"/>
              </a:pPr>
              <a:r>
                <a:rPr lang="en-US" sz="1400" dirty="0"/>
                <a:t>1 &amp; 2</a:t>
              </a:r>
            </a:p>
            <a:p>
              <a:pPr marL="914400" lvl="1" indent="-457200">
                <a:buAutoNum type="alphaUcParenR"/>
              </a:pPr>
              <a:r>
                <a:rPr lang="en-US" sz="1400" dirty="0"/>
                <a:t>2 &amp; 3</a:t>
              </a:r>
            </a:p>
            <a:p>
              <a:pPr marL="914400" lvl="1" indent="-457200">
                <a:buAutoNum type="alphaUcParenR"/>
              </a:pPr>
              <a:r>
                <a:rPr lang="en-US" sz="1400" dirty="0"/>
                <a:t>1 &amp; 3</a:t>
              </a:r>
            </a:p>
            <a:p>
              <a:pPr marL="914400" lvl="1" indent="-457200">
                <a:buAutoNum type="alphaUcParenR"/>
              </a:pPr>
              <a:r>
                <a:rPr lang="en-US" sz="1400" b="1" dirty="0">
                  <a:solidFill>
                    <a:srgbClr val="FF0000"/>
                  </a:solidFill>
                </a:rPr>
                <a:t>3 &amp; 1</a:t>
              </a:r>
            </a:p>
          </p:txBody>
        </p:sp>
        <p:grpSp>
          <p:nvGrpSpPr>
            <p:cNvPr id="24" name="Group 23"/>
            <p:cNvGrpSpPr/>
            <p:nvPr/>
          </p:nvGrpSpPr>
          <p:grpSpPr>
            <a:xfrm>
              <a:off x="1513260" y="1431766"/>
              <a:ext cx="8776961" cy="2170193"/>
              <a:chOff x="1513260" y="1431766"/>
              <a:chExt cx="8776961" cy="2170193"/>
            </a:xfrm>
          </p:grpSpPr>
          <p:pic>
            <p:nvPicPr>
              <p:cNvPr id="25" name="Picture 24" descr="C:\Users\manish.kumar2\Desktop\SSR-SSE.PNG"/>
              <p:cNvPicPr/>
              <p:nvPr/>
            </p:nvPicPr>
            <p:blipFill rotWithShape="1">
              <a:blip r:embed="rId6" cstate="print">
                <a:extLst>
                  <a:ext uri="{28A0092B-C50C-407E-A947-70E740481C1C}">
                    <a14:useLocalDpi xmlns:a14="http://schemas.microsoft.com/office/drawing/2010/main" val="0"/>
                  </a:ext>
                </a:extLst>
              </a:blip>
              <a:srcRect l="2415" t="30912" r="68719" b="32948"/>
              <a:stretch/>
            </p:blipFill>
            <p:spPr bwMode="auto">
              <a:xfrm>
                <a:off x="1513260" y="1431767"/>
                <a:ext cx="2537139" cy="1867437"/>
              </a:xfrm>
              <a:prstGeom prst="rect">
                <a:avLst/>
              </a:prstGeom>
              <a:noFill/>
              <a:ln>
                <a:noFill/>
              </a:ln>
            </p:spPr>
          </p:pic>
          <p:sp>
            <p:nvSpPr>
              <p:cNvPr id="26" name="TextBox 25"/>
              <p:cNvSpPr txBox="1"/>
              <p:nvPr/>
            </p:nvSpPr>
            <p:spPr>
              <a:xfrm>
                <a:off x="2524252" y="3324960"/>
                <a:ext cx="592429" cy="276999"/>
              </a:xfrm>
              <a:prstGeom prst="rect">
                <a:avLst/>
              </a:prstGeom>
              <a:noFill/>
            </p:spPr>
            <p:txBody>
              <a:bodyPr wrap="square" rtlCol="0">
                <a:spAutoFit/>
              </a:bodyPr>
              <a:lstStyle/>
              <a:p>
                <a:r>
                  <a:rPr lang="en-US" sz="1200" dirty="0"/>
                  <a:t>(1)</a:t>
                </a:r>
              </a:p>
            </p:txBody>
          </p:sp>
          <p:sp>
            <p:nvSpPr>
              <p:cNvPr id="27" name="TextBox 26"/>
              <p:cNvSpPr txBox="1"/>
              <p:nvPr/>
            </p:nvSpPr>
            <p:spPr>
              <a:xfrm>
                <a:off x="5679576" y="3324960"/>
                <a:ext cx="450761" cy="276999"/>
              </a:xfrm>
              <a:prstGeom prst="rect">
                <a:avLst/>
              </a:prstGeom>
              <a:noFill/>
            </p:spPr>
            <p:txBody>
              <a:bodyPr wrap="square" rtlCol="0">
                <a:spAutoFit/>
              </a:bodyPr>
              <a:lstStyle/>
              <a:p>
                <a:r>
                  <a:rPr lang="en-US" sz="1200" dirty="0"/>
                  <a:t>(2)</a:t>
                </a:r>
              </a:p>
            </p:txBody>
          </p:sp>
          <p:sp>
            <p:nvSpPr>
              <p:cNvPr id="28" name="TextBox 27"/>
              <p:cNvSpPr txBox="1"/>
              <p:nvPr/>
            </p:nvSpPr>
            <p:spPr>
              <a:xfrm>
                <a:off x="8834900" y="3324960"/>
                <a:ext cx="450761" cy="276999"/>
              </a:xfrm>
              <a:prstGeom prst="rect">
                <a:avLst/>
              </a:prstGeom>
              <a:noFill/>
            </p:spPr>
            <p:txBody>
              <a:bodyPr wrap="square" rtlCol="0">
                <a:spAutoFit/>
              </a:bodyPr>
              <a:lstStyle/>
              <a:p>
                <a:r>
                  <a:rPr lang="en-US" sz="1200" dirty="0"/>
                  <a:t>(3)</a:t>
                </a:r>
              </a:p>
            </p:txBody>
          </p:sp>
          <p:pic>
            <p:nvPicPr>
              <p:cNvPr id="29" name="Picture 28" descr="C:\Users\manish.kumar2\Desktop\SSR-SSE.PNG"/>
              <p:cNvPicPr/>
              <p:nvPr/>
            </p:nvPicPr>
            <p:blipFill rotWithShape="1">
              <a:blip r:embed="rId6" cstate="print">
                <a:extLst>
                  <a:ext uri="{28A0092B-C50C-407E-A947-70E740481C1C}">
                    <a14:useLocalDpi xmlns:a14="http://schemas.microsoft.com/office/drawing/2010/main" val="0"/>
                  </a:ext>
                </a:extLst>
              </a:blip>
              <a:srcRect l="36481" t="30911" r="34653" b="32949"/>
              <a:stretch/>
            </p:blipFill>
            <p:spPr bwMode="auto">
              <a:xfrm>
                <a:off x="4636388" y="1431766"/>
                <a:ext cx="2537139" cy="1867437"/>
              </a:xfrm>
              <a:prstGeom prst="rect">
                <a:avLst/>
              </a:prstGeom>
              <a:noFill/>
              <a:ln>
                <a:noFill/>
              </a:ln>
            </p:spPr>
          </p:pic>
          <p:pic>
            <p:nvPicPr>
              <p:cNvPr id="30" name="Picture 29" descr="C:\Users\manish.kumar2\Desktop\SSR-SSE.PNG"/>
              <p:cNvPicPr/>
              <p:nvPr/>
            </p:nvPicPr>
            <p:blipFill rotWithShape="1">
              <a:blip r:embed="rId6" cstate="print">
                <a:extLst>
                  <a:ext uri="{28A0092B-C50C-407E-A947-70E740481C1C}">
                    <a14:useLocalDpi xmlns:a14="http://schemas.microsoft.com/office/drawing/2010/main" val="0"/>
                  </a:ext>
                </a:extLst>
              </a:blip>
              <a:srcRect l="70475" t="30908" r="733" b="32994"/>
              <a:stretch/>
            </p:blipFill>
            <p:spPr bwMode="auto">
              <a:xfrm>
                <a:off x="7759517" y="1431766"/>
                <a:ext cx="2530704" cy="1865226"/>
              </a:xfrm>
              <a:prstGeom prst="rect">
                <a:avLst/>
              </a:prstGeom>
              <a:noFill/>
              <a:ln>
                <a:noFill/>
              </a:ln>
            </p:spPr>
          </p:pic>
        </p:grpSp>
      </p:grpSp>
    </p:spTree>
    <p:extLst>
      <p:ext uri="{BB962C8B-B14F-4D97-AF65-F5344CB8AC3E}">
        <p14:creationId xmlns:p14="http://schemas.microsoft.com/office/powerpoint/2010/main" val="237475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6679" y="121967"/>
            <a:ext cx="6568040" cy="382564"/>
          </a:xfrm>
        </p:spPr>
        <p:txBody>
          <a:bodyPr/>
          <a:lstStyle/>
          <a:p>
            <a:r>
              <a:rPr lang="en-US" dirty="0"/>
              <a:t>Bias and Variance in regression models</a:t>
            </a:r>
          </a:p>
        </p:txBody>
      </p:sp>
      <p:pic>
        <p:nvPicPr>
          <p:cNvPr id="4" name="Picture 2" descr="https://s3-ap-south-1.amazonaws.com/av-blog-media/wp-content/uploads/2017/06/05153246/bias-variance.png"/>
          <p:cNvPicPr>
            <a:picLocks noChangeAspect="1" noChangeArrowheads="1"/>
          </p:cNvPicPr>
          <p:nvPr/>
        </p:nvPicPr>
        <p:blipFill rotWithShape="1">
          <a:blip r:embed="rId2">
            <a:extLst>
              <a:ext uri="{28A0092B-C50C-407E-A947-70E740481C1C}">
                <a14:useLocalDpi xmlns:a14="http://schemas.microsoft.com/office/drawing/2010/main" val="0"/>
              </a:ext>
            </a:extLst>
          </a:blip>
          <a:srcRect l="5451" t="5996" r="4564" b="3478"/>
          <a:stretch/>
        </p:blipFill>
        <p:spPr bwMode="auto">
          <a:xfrm>
            <a:off x="5762502" y="1017449"/>
            <a:ext cx="2369127" cy="229358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43163" y="777851"/>
            <a:ext cx="4403674" cy="1338828"/>
          </a:xfrm>
          <a:prstGeom prst="rect">
            <a:avLst/>
          </a:prstGeom>
        </p:spPr>
        <p:txBody>
          <a:bodyPr wrap="square">
            <a:spAutoFit/>
          </a:bodyPr>
          <a:lstStyle/>
          <a:p>
            <a:pPr fontAlgn="base"/>
            <a:r>
              <a:rPr lang="en-US" sz="1350" dirty="0">
                <a:solidFill>
                  <a:srgbClr val="555555"/>
                </a:solidFill>
                <a:latin typeface="Helvetica Neue"/>
              </a:rPr>
              <a:t>The prediction error for any machine learning algorithm can be broken down into three parts:</a:t>
            </a:r>
          </a:p>
          <a:p>
            <a:pPr fontAlgn="base"/>
            <a:endParaRPr lang="en-US" sz="1350" dirty="0">
              <a:solidFill>
                <a:srgbClr val="555555"/>
              </a:solidFill>
              <a:latin typeface="Helvetica Neue"/>
            </a:endParaRPr>
          </a:p>
          <a:p>
            <a:pPr marL="214313" indent="-214313" fontAlgn="base">
              <a:buFont typeface="Arial" panose="020B0604020202020204" pitchFamily="34" charset="0"/>
              <a:buChar char="•"/>
            </a:pPr>
            <a:r>
              <a:rPr lang="en-US" sz="1350" dirty="0">
                <a:solidFill>
                  <a:srgbClr val="555555"/>
                </a:solidFill>
                <a:latin typeface="Helvetica Neue"/>
              </a:rPr>
              <a:t>Bias Error</a:t>
            </a:r>
          </a:p>
          <a:p>
            <a:pPr marL="214313" indent="-214313" fontAlgn="base">
              <a:buFont typeface="Arial" panose="020B0604020202020204" pitchFamily="34" charset="0"/>
              <a:buChar char="•"/>
            </a:pPr>
            <a:r>
              <a:rPr lang="en-US" sz="1350" dirty="0">
                <a:solidFill>
                  <a:srgbClr val="555555"/>
                </a:solidFill>
                <a:latin typeface="Helvetica Neue"/>
              </a:rPr>
              <a:t>Variance Error</a:t>
            </a:r>
          </a:p>
          <a:p>
            <a:pPr marL="214313" indent="-214313" fontAlgn="base">
              <a:buFont typeface="Arial" panose="020B0604020202020204" pitchFamily="34" charset="0"/>
              <a:buChar char="•"/>
            </a:pPr>
            <a:r>
              <a:rPr lang="en-US" sz="1350" dirty="0">
                <a:solidFill>
                  <a:srgbClr val="555555"/>
                </a:solidFill>
                <a:latin typeface="Helvetica Neue"/>
              </a:rPr>
              <a:t>Irreducible Error</a:t>
            </a:r>
          </a:p>
        </p:txBody>
      </p:sp>
      <p:sp>
        <p:nvSpPr>
          <p:cNvPr id="6" name="Rectangle 5"/>
          <p:cNvSpPr/>
          <p:nvPr/>
        </p:nvSpPr>
        <p:spPr>
          <a:xfrm>
            <a:off x="443162" y="2203042"/>
            <a:ext cx="4403674" cy="1131079"/>
          </a:xfrm>
          <a:prstGeom prst="rect">
            <a:avLst/>
          </a:prstGeom>
        </p:spPr>
        <p:txBody>
          <a:bodyPr wrap="square">
            <a:spAutoFit/>
          </a:bodyPr>
          <a:lstStyle/>
          <a:p>
            <a:pPr algn="just"/>
            <a:r>
              <a:rPr lang="en-US" sz="1350" dirty="0">
                <a:solidFill>
                  <a:srgbClr val="555555"/>
                </a:solidFill>
                <a:latin typeface="Helvetica Neue"/>
              </a:rPr>
              <a:t>The irreducible error cannot be reduced regardless of what algorithm is used. It is the error introduced from the chosen framing of the problem and may be caused by factors like unknown variables that influence the mapping of the input variables to the output variable.</a:t>
            </a:r>
            <a:endParaRPr lang="en-US" sz="1350" dirty="0"/>
          </a:p>
        </p:txBody>
      </p:sp>
      <p:sp>
        <p:nvSpPr>
          <p:cNvPr id="7" name="Rectangle 6"/>
          <p:cNvSpPr/>
          <p:nvPr/>
        </p:nvSpPr>
        <p:spPr>
          <a:xfrm>
            <a:off x="491340" y="3420485"/>
            <a:ext cx="7715993" cy="461665"/>
          </a:xfrm>
          <a:prstGeom prst="rect">
            <a:avLst/>
          </a:prstGeom>
        </p:spPr>
        <p:txBody>
          <a:bodyPr wrap="square">
            <a:spAutoFit/>
          </a:bodyPr>
          <a:lstStyle/>
          <a:p>
            <a:pPr marL="214313" indent="-214313" fontAlgn="base">
              <a:buFont typeface="Arial" panose="020B0604020202020204" pitchFamily="34" charset="0"/>
              <a:buChar char="•"/>
            </a:pPr>
            <a:r>
              <a:rPr lang="en-US" sz="1200" b="1" dirty="0">
                <a:solidFill>
                  <a:srgbClr val="555555"/>
                </a:solidFill>
                <a:latin typeface="Helvetica Neue"/>
              </a:rPr>
              <a:t>Low Bias</a:t>
            </a:r>
            <a:r>
              <a:rPr lang="en-US" sz="1200" dirty="0">
                <a:solidFill>
                  <a:srgbClr val="555555"/>
                </a:solidFill>
                <a:latin typeface="Helvetica Neue"/>
              </a:rPr>
              <a:t>: Suggests less assumptions about the form of the target function.</a:t>
            </a:r>
          </a:p>
          <a:p>
            <a:pPr marL="214313" indent="-214313" fontAlgn="base">
              <a:buFont typeface="Arial" panose="020B0604020202020204" pitchFamily="34" charset="0"/>
              <a:buChar char="•"/>
            </a:pPr>
            <a:r>
              <a:rPr lang="en-US" sz="1200" b="1" dirty="0">
                <a:solidFill>
                  <a:srgbClr val="555555"/>
                </a:solidFill>
                <a:latin typeface="Helvetica Neue"/>
              </a:rPr>
              <a:t>High-Bias</a:t>
            </a:r>
            <a:r>
              <a:rPr lang="en-US" sz="1200" dirty="0">
                <a:solidFill>
                  <a:srgbClr val="555555"/>
                </a:solidFill>
                <a:latin typeface="Helvetica Neue"/>
              </a:rPr>
              <a:t>: Suggests more assumptions about the form of the target function.</a:t>
            </a:r>
          </a:p>
        </p:txBody>
      </p:sp>
      <p:sp>
        <p:nvSpPr>
          <p:cNvPr id="8" name="Rectangle 7"/>
          <p:cNvSpPr/>
          <p:nvPr/>
        </p:nvSpPr>
        <p:spPr>
          <a:xfrm>
            <a:off x="491340" y="3968513"/>
            <a:ext cx="8134598" cy="461665"/>
          </a:xfrm>
          <a:prstGeom prst="rect">
            <a:avLst/>
          </a:prstGeom>
        </p:spPr>
        <p:txBody>
          <a:bodyPr wrap="square">
            <a:spAutoFit/>
          </a:bodyPr>
          <a:lstStyle/>
          <a:p>
            <a:pPr marL="214313" indent="-214313" fontAlgn="base">
              <a:buFont typeface="Arial" panose="020B0604020202020204" pitchFamily="34" charset="0"/>
              <a:buChar char="•"/>
            </a:pPr>
            <a:r>
              <a:rPr lang="en-US" sz="1200" b="1" dirty="0">
                <a:solidFill>
                  <a:srgbClr val="555555"/>
                </a:solidFill>
                <a:latin typeface="Helvetica Neue"/>
              </a:rPr>
              <a:t>Low Variance</a:t>
            </a:r>
            <a:r>
              <a:rPr lang="en-US" sz="1200" dirty="0">
                <a:solidFill>
                  <a:srgbClr val="555555"/>
                </a:solidFill>
                <a:latin typeface="Helvetica Neue"/>
              </a:rPr>
              <a:t>: Suggests small changes to the estimate of the target function with changes to the training dataset.</a:t>
            </a:r>
          </a:p>
          <a:p>
            <a:pPr marL="214313" indent="-214313" fontAlgn="base">
              <a:buFont typeface="Arial" panose="020B0604020202020204" pitchFamily="34" charset="0"/>
              <a:buChar char="•"/>
            </a:pPr>
            <a:r>
              <a:rPr lang="en-US" sz="1200" b="1" dirty="0">
                <a:solidFill>
                  <a:srgbClr val="555555"/>
                </a:solidFill>
                <a:latin typeface="Helvetica Neue"/>
              </a:rPr>
              <a:t>High Variance</a:t>
            </a:r>
            <a:r>
              <a:rPr lang="en-US" sz="1200" dirty="0">
                <a:solidFill>
                  <a:srgbClr val="555555"/>
                </a:solidFill>
                <a:latin typeface="Helvetica Neue"/>
              </a:rPr>
              <a:t>: Suggests large changes to the estimate of the target function with changes to the training dataset.</a:t>
            </a:r>
          </a:p>
        </p:txBody>
      </p:sp>
    </p:spTree>
    <p:extLst>
      <p:ext uri="{BB962C8B-B14F-4D97-AF65-F5344CB8AC3E}">
        <p14:creationId xmlns:p14="http://schemas.microsoft.com/office/powerpoint/2010/main" val="2909102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6679" y="121967"/>
            <a:ext cx="6336472" cy="382564"/>
          </a:xfrm>
        </p:spPr>
        <p:txBody>
          <a:bodyPr/>
          <a:lstStyle/>
          <a:p>
            <a:r>
              <a:rPr lang="en-US" dirty="0"/>
              <a:t>Bias-Variance Trade-Off</a:t>
            </a:r>
          </a:p>
        </p:txBody>
      </p:sp>
      <p:sp>
        <p:nvSpPr>
          <p:cNvPr id="4" name="Rectangle 3"/>
          <p:cNvSpPr/>
          <p:nvPr/>
        </p:nvSpPr>
        <p:spPr>
          <a:xfrm>
            <a:off x="320634" y="831217"/>
            <a:ext cx="8309759" cy="507831"/>
          </a:xfrm>
          <a:prstGeom prst="rect">
            <a:avLst/>
          </a:prstGeom>
        </p:spPr>
        <p:txBody>
          <a:bodyPr wrap="square">
            <a:spAutoFit/>
          </a:bodyPr>
          <a:lstStyle/>
          <a:p>
            <a:pPr fontAlgn="base"/>
            <a:r>
              <a:rPr lang="en-US" sz="1350" dirty="0">
                <a:solidFill>
                  <a:srgbClr val="555555"/>
                </a:solidFill>
                <a:latin typeface="Helvetica Neue"/>
              </a:rPr>
              <a:t>The goal of any supervised machine learning algorithm is to achieve low bias and low variance. In turn the algorithm should achieve good prediction performance.</a:t>
            </a:r>
          </a:p>
        </p:txBody>
      </p:sp>
      <p:pic>
        <p:nvPicPr>
          <p:cNvPr id="5" name="Picture 2" descr="https://s3-ap-south-1.amazonaws.com/av-blog-media/wp-content/uploads/2017/06/05153332/model-complex.png"/>
          <p:cNvPicPr>
            <a:picLocks noChangeAspect="1" noChangeArrowheads="1"/>
          </p:cNvPicPr>
          <p:nvPr/>
        </p:nvPicPr>
        <p:blipFill rotWithShape="1">
          <a:blip r:embed="rId2">
            <a:extLst>
              <a:ext uri="{28A0092B-C50C-407E-A947-70E740481C1C}">
                <a14:useLocalDpi xmlns:a14="http://schemas.microsoft.com/office/drawing/2010/main" val="0"/>
              </a:ext>
            </a:extLst>
          </a:blip>
          <a:srcRect l="4661" t="4669" r="3667" b="2683"/>
          <a:stretch/>
        </p:blipFill>
        <p:spPr bwMode="auto">
          <a:xfrm>
            <a:off x="5290457" y="1315965"/>
            <a:ext cx="3339936" cy="216427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40327" y="1844107"/>
            <a:ext cx="4572000" cy="1131079"/>
          </a:xfrm>
          <a:prstGeom prst="rect">
            <a:avLst/>
          </a:prstGeom>
        </p:spPr>
        <p:txBody>
          <a:bodyPr>
            <a:spAutoFit/>
          </a:bodyPr>
          <a:lstStyle/>
          <a:p>
            <a:pPr marL="214313" indent="-214313" fontAlgn="base">
              <a:buFont typeface="Arial" panose="020B0604020202020204" pitchFamily="34" charset="0"/>
              <a:buChar char="•"/>
            </a:pPr>
            <a:r>
              <a:rPr lang="en-US" sz="1350" dirty="0">
                <a:solidFill>
                  <a:srgbClr val="555555"/>
                </a:solidFill>
                <a:latin typeface="Helvetica Neue"/>
              </a:rPr>
              <a:t>Parametric or linear machine learning algorithms often have a high bias but a low variance.</a:t>
            </a:r>
          </a:p>
          <a:p>
            <a:pPr marL="214313" indent="-214313" fontAlgn="base">
              <a:buFont typeface="Arial" panose="020B0604020202020204" pitchFamily="34" charset="0"/>
              <a:buChar char="•"/>
            </a:pPr>
            <a:endParaRPr lang="en-US" sz="1350" dirty="0">
              <a:solidFill>
                <a:srgbClr val="555555"/>
              </a:solidFill>
              <a:latin typeface="Helvetica Neue"/>
            </a:endParaRPr>
          </a:p>
          <a:p>
            <a:pPr marL="214313" indent="-214313" fontAlgn="base">
              <a:buFont typeface="Arial" panose="020B0604020202020204" pitchFamily="34" charset="0"/>
              <a:buChar char="•"/>
            </a:pPr>
            <a:r>
              <a:rPr lang="en-US" sz="1350" dirty="0">
                <a:solidFill>
                  <a:srgbClr val="555555"/>
                </a:solidFill>
                <a:latin typeface="Helvetica Neue"/>
              </a:rPr>
              <a:t>Non-parametric or non-linear machine learning algorithms often have a low bias but a high variance.</a:t>
            </a:r>
          </a:p>
        </p:txBody>
      </p:sp>
      <p:sp>
        <p:nvSpPr>
          <p:cNvPr id="7" name="Rectangle 6"/>
          <p:cNvSpPr/>
          <p:nvPr/>
        </p:nvSpPr>
        <p:spPr>
          <a:xfrm>
            <a:off x="540327" y="3763321"/>
            <a:ext cx="7929749" cy="507831"/>
          </a:xfrm>
          <a:prstGeom prst="rect">
            <a:avLst/>
          </a:prstGeom>
        </p:spPr>
        <p:txBody>
          <a:bodyPr wrap="square">
            <a:spAutoFit/>
          </a:bodyPr>
          <a:lstStyle/>
          <a:p>
            <a:pPr fontAlgn="base"/>
            <a:r>
              <a:rPr lang="en-US" sz="1350" dirty="0">
                <a:solidFill>
                  <a:srgbClr val="555555"/>
                </a:solidFill>
                <a:latin typeface="Helvetica Neue"/>
              </a:rPr>
              <a:t>The parameterization of machine learning algorithms is often a battle to balance out bias and variance.</a:t>
            </a:r>
          </a:p>
        </p:txBody>
      </p:sp>
    </p:spTree>
    <p:extLst>
      <p:ext uri="{BB962C8B-B14F-4D97-AF65-F5344CB8AC3E}">
        <p14:creationId xmlns:p14="http://schemas.microsoft.com/office/powerpoint/2010/main" val="3638074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53CE57-BFA6-4BB2-A92D-29D5C815C5DB}"/>
              </a:ext>
            </a:extLst>
          </p:cNvPr>
          <p:cNvSpPr>
            <a:spLocks noGrp="1"/>
          </p:cNvSpPr>
          <p:nvPr>
            <p:ph type="dt" sz="half" idx="10"/>
          </p:nvPr>
        </p:nvSpPr>
        <p:spPr/>
        <p:txBody>
          <a:bodyPr/>
          <a:lstStyle/>
          <a:p>
            <a:fld id="{9E6D2E29-3933-614D-82C7-D215195ADAE0}" type="datetime1">
              <a:rPr lang="en-IN" smtClean="0"/>
              <a:t>05-05-2020</a:t>
            </a:fld>
            <a:endParaRPr lang="en-IN"/>
          </a:p>
        </p:txBody>
      </p:sp>
      <p:sp>
        <p:nvSpPr>
          <p:cNvPr id="3" name="Slide Number Placeholder 2">
            <a:extLst>
              <a:ext uri="{FF2B5EF4-FFF2-40B4-BE49-F238E27FC236}">
                <a16:creationId xmlns:a16="http://schemas.microsoft.com/office/drawing/2014/main" id="{39EC210E-BFC9-428C-812A-D36D0CB04E97}"/>
              </a:ext>
            </a:extLst>
          </p:cNvPr>
          <p:cNvSpPr>
            <a:spLocks noGrp="1"/>
          </p:cNvSpPr>
          <p:nvPr>
            <p:ph type="sldNum" sz="quarter" idx="12"/>
          </p:nvPr>
        </p:nvSpPr>
        <p:spPr/>
        <p:txBody>
          <a:bodyPr/>
          <a:lstStyle/>
          <a:p>
            <a:fld id="{273EEA2F-D825-49D3-9C25-497F06EFD3F7}" type="slidenum">
              <a:rPr lang="en-IN" smtClean="0"/>
              <a:t>15</a:t>
            </a:fld>
            <a:endParaRPr lang="en-IN"/>
          </a:p>
        </p:txBody>
      </p:sp>
      <p:sp>
        <p:nvSpPr>
          <p:cNvPr id="5" name="Title 4">
            <a:extLst>
              <a:ext uri="{FF2B5EF4-FFF2-40B4-BE49-F238E27FC236}">
                <a16:creationId xmlns:a16="http://schemas.microsoft.com/office/drawing/2014/main" id="{BC106920-7ABB-42D5-88E5-3BD00074AFF3}"/>
              </a:ext>
            </a:extLst>
          </p:cNvPr>
          <p:cNvSpPr>
            <a:spLocks noGrp="1"/>
          </p:cNvSpPr>
          <p:nvPr>
            <p:ph type="title"/>
          </p:nvPr>
        </p:nvSpPr>
        <p:spPr>
          <a:xfrm>
            <a:off x="316679" y="121966"/>
            <a:ext cx="7360028" cy="382564"/>
          </a:xfrm>
        </p:spPr>
        <p:txBody>
          <a:bodyPr/>
          <a:lstStyle/>
          <a:p>
            <a:r>
              <a:rPr lang="en-IN" dirty="0"/>
              <a:t>Regularized Linear Regression</a:t>
            </a:r>
          </a:p>
        </p:txBody>
      </p:sp>
      <p:sp>
        <p:nvSpPr>
          <p:cNvPr id="6" name="Rectangle 5">
            <a:extLst>
              <a:ext uri="{FF2B5EF4-FFF2-40B4-BE49-F238E27FC236}">
                <a16:creationId xmlns:a16="http://schemas.microsoft.com/office/drawing/2014/main" id="{BD2181B9-22AD-4306-ADEB-6457F600C2AE}"/>
              </a:ext>
            </a:extLst>
          </p:cNvPr>
          <p:cNvSpPr/>
          <p:nvPr/>
        </p:nvSpPr>
        <p:spPr>
          <a:xfrm>
            <a:off x="628651" y="1003471"/>
            <a:ext cx="5176726" cy="1477328"/>
          </a:xfrm>
          <a:prstGeom prst="rect">
            <a:avLst/>
          </a:prstGeom>
        </p:spPr>
        <p:txBody>
          <a:bodyPr wrap="square">
            <a:spAutoFit/>
          </a:bodyPr>
          <a:lstStyle/>
          <a:p>
            <a:r>
              <a:rPr lang="en-US" dirty="0">
                <a:latin typeface="medium-content-serif-font"/>
              </a:rPr>
              <a:t>One of the major aspects of training your machine learning model is avoiding overfitting. </a:t>
            </a:r>
            <a:r>
              <a:rPr lang="en-US" i="1" dirty="0">
                <a:latin typeface="medium-content-serif-font"/>
              </a:rPr>
              <a:t>The model will have a low accuracy if it is overfitting. This</a:t>
            </a:r>
            <a:r>
              <a:rPr lang="en-US" dirty="0">
                <a:latin typeface="medium-content-serif-font"/>
              </a:rPr>
              <a:t> happens because your model is trying too hard to capture the noise in your training dataset.</a:t>
            </a:r>
            <a:endParaRPr lang="en-IN" dirty="0"/>
          </a:p>
        </p:txBody>
      </p:sp>
      <p:pic>
        <p:nvPicPr>
          <p:cNvPr id="1026" name="Picture 2" descr="Image result for overfitting regression">
            <a:extLst>
              <a:ext uri="{FF2B5EF4-FFF2-40B4-BE49-F238E27FC236}">
                <a16:creationId xmlns:a16="http://schemas.microsoft.com/office/drawing/2014/main" id="{B2881173-4E9E-4A4F-883B-9EA9B9A83B7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4006"/>
          <a:stretch/>
        </p:blipFill>
        <p:spPr bwMode="auto">
          <a:xfrm>
            <a:off x="6457950" y="1195720"/>
            <a:ext cx="1723708" cy="137603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50067D-541E-4DCC-85E1-EFE1C191FCF5}"/>
              </a:ext>
            </a:extLst>
          </p:cNvPr>
          <p:cNvSpPr/>
          <p:nvPr/>
        </p:nvSpPr>
        <p:spPr>
          <a:xfrm>
            <a:off x="628650" y="3171989"/>
            <a:ext cx="7886700" cy="1200329"/>
          </a:xfrm>
          <a:prstGeom prst="rect">
            <a:avLst/>
          </a:prstGeom>
        </p:spPr>
        <p:txBody>
          <a:bodyPr wrap="square">
            <a:spAutoFit/>
          </a:bodyPr>
          <a:lstStyle/>
          <a:p>
            <a:r>
              <a:rPr lang="en-US" b="1" dirty="0">
                <a:latin typeface="medium-content-sans-serif-font"/>
              </a:rPr>
              <a:t>Regularization</a:t>
            </a:r>
          </a:p>
          <a:p>
            <a:r>
              <a:rPr lang="en-US" dirty="0">
                <a:latin typeface="medium-content-serif-font"/>
              </a:rPr>
              <a:t>This is a form of regression, that constrains/ regularizes or shrinks the coefficient estimates towards zero. In other words, </a:t>
            </a:r>
            <a:r>
              <a:rPr lang="en-US" b="1" i="1" dirty="0">
                <a:latin typeface="medium-content-serif-font"/>
              </a:rPr>
              <a:t>this technique discourages learning a more complex or flexible model, so as to avoid the risk of overfitting.</a:t>
            </a:r>
            <a:endParaRPr lang="en-US" b="0" i="0" dirty="0">
              <a:effectLst/>
              <a:latin typeface="medium-content-serif-font"/>
            </a:endParaRPr>
          </a:p>
        </p:txBody>
      </p:sp>
    </p:spTree>
    <p:extLst>
      <p:ext uri="{BB962C8B-B14F-4D97-AF65-F5344CB8AC3E}">
        <p14:creationId xmlns:p14="http://schemas.microsoft.com/office/powerpoint/2010/main" val="993591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C9DE52-65E1-481F-A8D2-C3A9BEFC582E}"/>
              </a:ext>
            </a:extLst>
          </p:cNvPr>
          <p:cNvSpPr>
            <a:spLocks noGrp="1"/>
          </p:cNvSpPr>
          <p:nvPr>
            <p:ph type="dt" sz="half" idx="10"/>
          </p:nvPr>
        </p:nvSpPr>
        <p:spPr/>
        <p:txBody>
          <a:bodyPr/>
          <a:lstStyle/>
          <a:p>
            <a:fld id="{9E6D2E29-3933-614D-82C7-D215195ADAE0}" type="datetime1">
              <a:rPr lang="en-IN" smtClean="0"/>
              <a:t>05-05-2020</a:t>
            </a:fld>
            <a:endParaRPr lang="en-IN"/>
          </a:p>
        </p:txBody>
      </p:sp>
      <p:sp>
        <p:nvSpPr>
          <p:cNvPr id="3" name="Slide Number Placeholder 2">
            <a:extLst>
              <a:ext uri="{FF2B5EF4-FFF2-40B4-BE49-F238E27FC236}">
                <a16:creationId xmlns:a16="http://schemas.microsoft.com/office/drawing/2014/main" id="{38D6E337-D90D-47E7-8F82-D6A26E0EB9CB}"/>
              </a:ext>
            </a:extLst>
          </p:cNvPr>
          <p:cNvSpPr>
            <a:spLocks noGrp="1"/>
          </p:cNvSpPr>
          <p:nvPr>
            <p:ph type="sldNum" sz="quarter" idx="12"/>
          </p:nvPr>
        </p:nvSpPr>
        <p:spPr/>
        <p:txBody>
          <a:bodyPr/>
          <a:lstStyle/>
          <a:p>
            <a:fld id="{273EEA2F-D825-49D3-9C25-497F06EFD3F7}" type="slidenum">
              <a:rPr lang="en-IN" smtClean="0"/>
              <a:t>16</a:t>
            </a:fld>
            <a:endParaRPr lang="en-IN"/>
          </a:p>
        </p:txBody>
      </p:sp>
      <p:sp>
        <p:nvSpPr>
          <p:cNvPr id="5" name="Title 4">
            <a:extLst>
              <a:ext uri="{FF2B5EF4-FFF2-40B4-BE49-F238E27FC236}">
                <a16:creationId xmlns:a16="http://schemas.microsoft.com/office/drawing/2014/main" id="{421D21A4-4C45-4325-A0FD-A4DAF7742B03}"/>
              </a:ext>
            </a:extLst>
          </p:cNvPr>
          <p:cNvSpPr>
            <a:spLocks noGrp="1"/>
          </p:cNvSpPr>
          <p:nvPr>
            <p:ph type="title"/>
          </p:nvPr>
        </p:nvSpPr>
        <p:spPr>
          <a:xfrm>
            <a:off x="316679" y="121966"/>
            <a:ext cx="5797042" cy="382564"/>
          </a:xfrm>
        </p:spPr>
        <p:txBody>
          <a:bodyPr/>
          <a:lstStyle/>
          <a:p>
            <a:r>
              <a:rPr lang="en-IN" b="1" dirty="0"/>
              <a:t>Ridge Regression</a:t>
            </a:r>
            <a:endParaRPr lang="en-IN" dirty="0"/>
          </a:p>
        </p:txBody>
      </p:sp>
      <p:sp>
        <p:nvSpPr>
          <p:cNvPr id="6" name="Rectangle 5">
            <a:extLst>
              <a:ext uri="{FF2B5EF4-FFF2-40B4-BE49-F238E27FC236}">
                <a16:creationId xmlns:a16="http://schemas.microsoft.com/office/drawing/2014/main" id="{1F3E819D-3304-4826-81E0-E606BECE0955}"/>
              </a:ext>
            </a:extLst>
          </p:cNvPr>
          <p:cNvSpPr/>
          <p:nvPr/>
        </p:nvSpPr>
        <p:spPr>
          <a:xfrm>
            <a:off x="628649" y="923883"/>
            <a:ext cx="8004987" cy="1477328"/>
          </a:xfrm>
          <a:prstGeom prst="rect">
            <a:avLst/>
          </a:prstGeom>
        </p:spPr>
        <p:txBody>
          <a:bodyPr wrap="square">
            <a:spAutoFit/>
          </a:bodyPr>
          <a:lstStyle/>
          <a:p>
            <a:r>
              <a:rPr lang="en-US" b="1" i="1" dirty="0">
                <a:latin typeface="medium-content-serif-font"/>
              </a:rPr>
              <a:t>RSS is modified by adding the shrinkage quantity.</a:t>
            </a:r>
            <a:r>
              <a:rPr lang="en-US" dirty="0">
                <a:latin typeface="medium-content-serif-font"/>
              </a:rPr>
              <a:t> Now, the coefficients are estimated by minimizing this function. Here, </a:t>
            </a:r>
            <a:r>
              <a:rPr lang="en-US" b="1" i="1" dirty="0">
                <a:latin typeface="medium-content-serif-font"/>
              </a:rPr>
              <a:t>λ is the tuning parameter that decides how much we want to penalize the flexibility of our model.</a:t>
            </a:r>
            <a:r>
              <a:rPr lang="en-US" dirty="0">
                <a:latin typeface="medium-content-serif-font"/>
              </a:rPr>
              <a:t> The increase in flexibility of a model is represented by increase in its coefficients, and if we want to minimize the above function, then these coefficients need to be small. </a:t>
            </a:r>
            <a:endParaRPr lang="en-IN" dirty="0"/>
          </a:p>
        </p:txBody>
      </p:sp>
      <p:pic>
        <p:nvPicPr>
          <p:cNvPr id="7" name="Picture 6">
            <a:extLst>
              <a:ext uri="{FF2B5EF4-FFF2-40B4-BE49-F238E27FC236}">
                <a16:creationId xmlns:a16="http://schemas.microsoft.com/office/drawing/2014/main" id="{51E1A2B5-5D65-4E69-A473-89239F76D0D2}"/>
              </a:ext>
            </a:extLst>
          </p:cNvPr>
          <p:cNvPicPr>
            <a:picLocks noChangeAspect="1"/>
          </p:cNvPicPr>
          <p:nvPr/>
        </p:nvPicPr>
        <p:blipFill>
          <a:blip r:embed="rId2"/>
          <a:stretch>
            <a:fillRect/>
          </a:stretch>
        </p:blipFill>
        <p:spPr>
          <a:xfrm>
            <a:off x="1928812" y="2664643"/>
            <a:ext cx="5286375" cy="1343025"/>
          </a:xfrm>
          <a:prstGeom prst="rect">
            <a:avLst/>
          </a:prstGeom>
        </p:spPr>
      </p:pic>
    </p:spTree>
    <p:extLst>
      <p:ext uri="{BB962C8B-B14F-4D97-AF65-F5344CB8AC3E}">
        <p14:creationId xmlns:p14="http://schemas.microsoft.com/office/powerpoint/2010/main" val="14929437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0F6859-EFE3-4303-8CA2-9CA9BCC7AA3A}"/>
              </a:ext>
            </a:extLst>
          </p:cNvPr>
          <p:cNvSpPr>
            <a:spLocks noGrp="1"/>
          </p:cNvSpPr>
          <p:nvPr>
            <p:ph type="dt" sz="half" idx="10"/>
          </p:nvPr>
        </p:nvSpPr>
        <p:spPr/>
        <p:txBody>
          <a:bodyPr/>
          <a:lstStyle/>
          <a:p>
            <a:fld id="{9E6D2E29-3933-614D-82C7-D215195ADAE0}" type="datetime1">
              <a:rPr lang="en-IN" smtClean="0"/>
              <a:t>05-05-2020</a:t>
            </a:fld>
            <a:endParaRPr lang="en-IN"/>
          </a:p>
        </p:txBody>
      </p:sp>
      <p:sp>
        <p:nvSpPr>
          <p:cNvPr id="3" name="Slide Number Placeholder 2">
            <a:extLst>
              <a:ext uri="{FF2B5EF4-FFF2-40B4-BE49-F238E27FC236}">
                <a16:creationId xmlns:a16="http://schemas.microsoft.com/office/drawing/2014/main" id="{59CC9918-5CED-4128-9706-8869ECBAF4A5}"/>
              </a:ext>
            </a:extLst>
          </p:cNvPr>
          <p:cNvSpPr>
            <a:spLocks noGrp="1"/>
          </p:cNvSpPr>
          <p:nvPr>
            <p:ph type="sldNum" sz="quarter" idx="12"/>
          </p:nvPr>
        </p:nvSpPr>
        <p:spPr/>
        <p:txBody>
          <a:bodyPr/>
          <a:lstStyle/>
          <a:p>
            <a:fld id="{273EEA2F-D825-49D3-9C25-497F06EFD3F7}" type="slidenum">
              <a:rPr lang="en-IN" smtClean="0"/>
              <a:t>17</a:t>
            </a:fld>
            <a:endParaRPr lang="en-IN"/>
          </a:p>
        </p:txBody>
      </p:sp>
      <p:sp>
        <p:nvSpPr>
          <p:cNvPr id="5" name="Title 4">
            <a:extLst>
              <a:ext uri="{FF2B5EF4-FFF2-40B4-BE49-F238E27FC236}">
                <a16:creationId xmlns:a16="http://schemas.microsoft.com/office/drawing/2014/main" id="{6DB489C4-D699-40FC-9FB5-9B2D52D539C8}"/>
              </a:ext>
            </a:extLst>
          </p:cNvPr>
          <p:cNvSpPr>
            <a:spLocks noGrp="1"/>
          </p:cNvSpPr>
          <p:nvPr>
            <p:ph type="title"/>
          </p:nvPr>
        </p:nvSpPr>
        <p:spPr>
          <a:xfrm>
            <a:off x="316679" y="121966"/>
            <a:ext cx="7402558" cy="382564"/>
          </a:xfrm>
        </p:spPr>
        <p:txBody>
          <a:bodyPr/>
          <a:lstStyle/>
          <a:p>
            <a:r>
              <a:rPr lang="en-IN" b="1" dirty="0"/>
              <a:t>Lasso Regression</a:t>
            </a:r>
            <a:endParaRPr lang="en-IN" dirty="0"/>
          </a:p>
        </p:txBody>
      </p:sp>
      <p:pic>
        <p:nvPicPr>
          <p:cNvPr id="6" name="Picture 5">
            <a:extLst>
              <a:ext uri="{FF2B5EF4-FFF2-40B4-BE49-F238E27FC236}">
                <a16:creationId xmlns:a16="http://schemas.microsoft.com/office/drawing/2014/main" id="{34066EEE-C7B9-4B65-8D8A-643CEDCFA204}"/>
              </a:ext>
            </a:extLst>
          </p:cNvPr>
          <p:cNvPicPr>
            <a:picLocks noChangeAspect="1"/>
          </p:cNvPicPr>
          <p:nvPr/>
        </p:nvPicPr>
        <p:blipFill>
          <a:blip r:embed="rId2"/>
          <a:stretch>
            <a:fillRect/>
          </a:stretch>
        </p:blipFill>
        <p:spPr>
          <a:xfrm>
            <a:off x="1521423" y="1102775"/>
            <a:ext cx="6101151" cy="1163210"/>
          </a:xfrm>
          <a:prstGeom prst="rect">
            <a:avLst/>
          </a:prstGeom>
        </p:spPr>
      </p:pic>
      <p:sp>
        <p:nvSpPr>
          <p:cNvPr id="7" name="Rectangle 6">
            <a:extLst>
              <a:ext uri="{FF2B5EF4-FFF2-40B4-BE49-F238E27FC236}">
                <a16:creationId xmlns:a16="http://schemas.microsoft.com/office/drawing/2014/main" id="{6B683CED-2785-4FF6-BF1C-0163BE27210E}"/>
              </a:ext>
            </a:extLst>
          </p:cNvPr>
          <p:cNvSpPr/>
          <p:nvPr/>
        </p:nvSpPr>
        <p:spPr>
          <a:xfrm>
            <a:off x="962426" y="2571750"/>
            <a:ext cx="7219147" cy="1015663"/>
          </a:xfrm>
          <a:prstGeom prst="rect">
            <a:avLst/>
          </a:prstGeom>
        </p:spPr>
        <p:txBody>
          <a:bodyPr wrap="square">
            <a:spAutoFit/>
          </a:bodyPr>
          <a:lstStyle/>
          <a:p>
            <a:pPr algn="ctr"/>
            <a:r>
              <a:rPr lang="en-US" sz="2000" dirty="0">
                <a:latin typeface="medium-content-serif-font"/>
              </a:rPr>
              <a:t>Lasso is another variation, in which the above function is minimized. Its clear that </a:t>
            </a:r>
            <a:r>
              <a:rPr lang="en-US" sz="2000" b="1" i="1" dirty="0">
                <a:latin typeface="medium-content-serif-font"/>
              </a:rPr>
              <a:t>this variation differs from ridge regression only in penalizing the high coefficients</a:t>
            </a:r>
            <a:r>
              <a:rPr lang="en-US" sz="2000" dirty="0">
                <a:latin typeface="medium-content-serif-font"/>
              </a:rPr>
              <a:t>.</a:t>
            </a:r>
            <a:endParaRPr lang="en-IN" sz="2000" dirty="0"/>
          </a:p>
        </p:txBody>
      </p:sp>
    </p:spTree>
    <p:extLst>
      <p:ext uri="{BB962C8B-B14F-4D97-AF65-F5344CB8AC3E}">
        <p14:creationId xmlns:p14="http://schemas.microsoft.com/office/powerpoint/2010/main" val="17159453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2D1D470-872F-4C58-91CF-A3C4F1064C52}"/>
              </a:ext>
            </a:extLst>
          </p:cNvPr>
          <p:cNvPicPr>
            <a:picLocks noChangeAspect="1"/>
          </p:cNvPicPr>
          <p:nvPr/>
        </p:nvPicPr>
        <p:blipFill rotWithShape="1">
          <a:blip r:embed="rId2"/>
          <a:srcRect t="10617" r="51002"/>
          <a:stretch/>
        </p:blipFill>
        <p:spPr>
          <a:xfrm>
            <a:off x="571501" y="2628780"/>
            <a:ext cx="1862542" cy="1977656"/>
          </a:xfrm>
          <a:prstGeom prst="rect">
            <a:avLst/>
          </a:prstGeom>
        </p:spPr>
      </p:pic>
      <p:sp>
        <p:nvSpPr>
          <p:cNvPr id="2" name="Date Placeholder 1">
            <a:extLst>
              <a:ext uri="{FF2B5EF4-FFF2-40B4-BE49-F238E27FC236}">
                <a16:creationId xmlns:a16="http://schemas.microsoft.com/office/drawing/2014/main" id="{65FC2C7F-94EB-40C6-8D08-2D022B5DBDC8}"/>
              </a:ext>
            </a:extLst>
          </p:cNvPr>
          <p:cNvSpPr>
            <a:spLocks noGrp="1"/>
          </p:cNvSpPr>
          <p:nvPr>
            <p:ph type="dt" sz="half" idx="10"/>
          </p:nvPr>
        </p:nvSpPr>
        <p:spPr/>
        <p:txBody>
          <a:bodyPr/>
          <a:lstStyle/>
          <a:p>
            <a:fld id="{9E6D2E29-3933-614D-82C7-D215195ADAE0}" type="datetime1">
              <a:rPr lang="en-IN" smtClean="0"/>
              <a:t>05-05-2020</a:t>
            </a:fld>
            <a:endParaRPr lang="en-IN"/>
          </a:p>
        </p:txBody>
      </p:sp>
      <p:sp>
        <p:nvSpPr>
          <p:cNvPr id="3" name="Slide Number Placeholder 2">
            <a:extLst>
              <a:ext uri="{FF2B5EF4-FFF2-40B4-BE49-F238E27FC236}">
                <a16:creationId xmlns:a16="http://schemas.microsoft.com/office/drawing/2014/main" id="{136DFBD5-35B3-4F57-9C66-4C70DCFD6AF4}"/>
              </a:ext>
            </a:extLst>
          </p:cNvPr>
          <p:cNvSpPr>
            <a:spLocks noGrp="1"/>
          </p:cNvSpPr>
          <p:nvPr>
            <p:ph type="sldNum" sz="quarter" idx="12"/>
          </p:nvPr>
        </p:nvSpPr>
        <p:spPr/>
        <p:txBody>
          <a:bodyPr/>
          <a:lstStyle/>
          <a:p>
            <a:fld id="{273EEA2F-D825-49D3-9C25-497F06EFD3F7}" type="slidenum">
              <a:rPr lang="en-IN" smtClean="0"/>
              <a:t>18</a:t>
            </a:fld>
            <a:endParaRPr lang="en-IN"/>
          </a:p>
        </p:txBody>
      </p:sp>
      <p:sp>
        <p:nvSpPr>
          <p:cNvPr id="5" name="Title 4">
            <a:extLst>
              <a:ext uri="{FF2B5EF4-FFF2-40B4-BE49-F238E27FC236}">
                <a16:creationId xmlns:a16="http://schemas.microsoft.com/office/drawing/2014/main" id="{1481D799-100F-446B-92F7-F07229691106}"/>
              </a:ext>
            </a:extLst>
          </p:cNvPr>
          <p:cNvSpPr>
            <a:spLocks noGrp="1"/>
          </p:cNvSpPr>
          <p:nvPr>
            <p:ph type="title"/>
          </p:nvPr>
        </p:nvSpPr>
        <p:spPr>
          <a:xfrm>
            <a:off x="316679" y="121966"/>
            <a:ext cx="6881563" cy="382564"/>
          </a:xfrm>
        </p:spPr>
        <p:txBody>
          <a:bodyPr/>
          <a:lstStyle/>
          <a:p>
            <a:r>
              <a:rPr lang="en-IN" dirty="0"/>
              <a:t>Regularized Linear Regression</a:t>
            </a:r>
          </a:p>
        </p:txBody>
      </p:sp>
      <p:sp>
        <p:nvSpPr>
          <p:cNvPr id="6" name="Rectangle 5">
            <a:extLst>
              <a:ext uri="{FF2B5EF4-FFF2-40B4-BE49-F238E27FC236}">
                <a16:creationId xmlns:a16="http://schemas.microsoft.com/office/drawing/2014/main" id="{ADC8EABC-9B2F-4EFC-9C97-0530F4033509}"/>
              </a:ext>
            </a:extLst>
          </p:cNvPr>
          <p:cNvSpPr/>
          <p:nvPr/>
        </p:nvSpPr>
        <p:spPr>
          <a:xfrm>
            <a:off x="610043" y="812361"/>
            <a:ext cx="6247958" cy="1200329"/>
          </a:xfrm>
          <a:prstGeom prst="rect">
            <a:avLst/>
          </a:prstGeom>
        </p:spPr>
        <p:txBody>
          <a:bodyPr wrap="square">
            <a:spAutoFit/>
          </a:bodyPr>
          <a:lstStyle/>
          <a:p>
            <a:r>
              <a:rPr lang="en-US" dirty="0">
                <a:latin typeface="medium-content-serif-font"/>
              </a:rPr>
              <a:t>The </a:t>
            </a:r>
            <a:r>
              <a:rPr lang="en-US" b="1" i="1" dirty="0">
                <a:latin typeface="medium-content-serif-font"/>
              </a:rPr>
              <a:t>ridge regression is expressed by β1² + β2² ≤ s</a:t>
            </a:r>
            <a:r>
              <a:rPr lang="en-US" dirty="0">
                <a:latin typeface="medium-content-serif-font"/>
              </a:rPr>
              <a:t>. This implies that </a:t>
            </a:r>
            <a:r>
              <a:rPr lang="en-US" i="1" dirty="0">
                <a:latin typeface="medium-content-serif-font"/>
              </a:rPr>
              <a:t>ridge regression coefficients have the smallest RSS(loss function) for all points that lie within the circle given by β1² + β2² ≤ s</a:t>
            </a:r>
            <a:endParaRPr lang="en-IN" dirty="0"/>
          </a:p>
        </p:txBody>
      </p:sp>
      <p:sp>
        <p:nvSpPr>
          <p:cNvPr id="7" name="Rectangle 6">
            <a:extLst>
              <a:ext uri="{FF2B5EF4-FFF2-40B4-BE49-F238E27FC236}">
                <a16:creationId xmlns:a16="http://schemas.microsoft.com/office/drawing/2014/main" id="{6622A960-623C-43A0-89E4-57953B4A8D4C}"/>
              </a:ext>
            </a:extLst>
          </p:cNvPr>
          <p:cNvSpPr/>
          <p:nvPr/>
        </p:nvSpPr>
        <p:spPr>
          <a:xfrm>
            <a:off x="2739214" y="3034052"/>
            <a:ext cx="5776136" cy="1200329"/>
          </a:xfrm>
          <a:prstGeom prst="rect">
            <a:avLst/>
          </a:prstGeom>
        </p:spPr>
        <p:txBody>
          <a:bodyPr wrap="square">
            <a:spAutoFit/>
          </a:bodyPr>
          <a:lstStyle/>
          <a:p>
            <a:r>
              <a:rPr lang="en-US" b="1" i="1" dirty="0">
                <a:latin typeface="medium-content-serif-font"/>
              </a:rPr>
              <a:t> The lasso, the equation becomes,|β1|+|β2|≤ s</a:t>
            </a:r>
            <a:r>
              <a:rPr lang="en-US" dirty="0">
                <a:latin typeface="medium-content-serif-font"/>
              </a:rPr>
              <a:t>. This implies that </a:t>
            </a:r>
            <a:r>
              <a:rPr lang="en-US" i="1" dirty="0">
                <a:latin typeface="medium-content-serif-font"/>
              </a:rPr>
              <a:t>lasso coefficients have the smallest RSS(loss function) for all points that lie within the diamond given by |β1|+|β2|≤ s.</a:t>
            </a:r>
            <a:endParaRPr lang="en-IN" dirty="0"/>
          </a:p>
        </p:txBody>
      </p:sp>
      <p:pic>
        <p:nvPicPr>
          <p:cNvPr id="9" name="Picture 8">
            <a:extLst>
              <a:ext uri="{FF2B5EF4-FFF2-40B4-BE49-F238E27FC236}">
                <a16:creationId xmlns:a16="http://schemas.microsoft.com/office/drawing/2014/main" id="{6445FEF5-7270-4967-9E5B-9667966EFA44}"/>
              </a:ext>
            </a:extLst>
          </p:cNvPr>
          <p:cNvPicPr>
            <a:picLocks noChangeAspect="1"/>
          </p:cNvPicPr>
          <p:nvPr/>
        </p:nvPicPr>
        <p:blipFill rotWithShape="1">
          <a:blip r:embed="rId2"/>
          <a:srcRect l="51002" t="10617"/>
          <a:stretch/>
        </p:blipFill>
        <p:spPr>
          <a:xfrm>
            <a:off x="7060018" y="748565"/>
            <a:ext cx="1862541" cy="1977656"/>
          </a:xfrm>
          <a:prstGeom prst="rect">
            <a:avLst/>
          </a:prstGeom>
        </p:spPr>
      </p:pic>
    </p:spTree>
    <p:extLst>
      <p:ext uri="{BB962C8B-B14F-4D97-AF65-F5344CB8AC3E}">
        <p14:creationId xmlns:p14="http://schemas.microsoft.com/office/powerpoint/2010/main" val="24093922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6"/>
          </p:nvPr>
        </p:nvSpPr>
        <p:spPr/>
        <p:txBody>
          <a:bodyPr/>
          <a:lstStyle/>
          <a:p>
            <a:fld id="{AAC8EB75-20B8-FA41-8A25-CB9D4F4E068B}" type="datetime1">
              <a:rPr lang="en-IN" smtClean="0"/>
              <a:t>05-05-2020</a:t>
            </a:fld>
            <a:endParaRPr lang="en-IN" dirty="0"/>
          </a:p>
        </p:txBody>
      </p:sp>
      <p:sp>
        <p:nvSpPr>
          <p:cNvPr id="5" name="Slide Number Placeholder 4"/>
          <p:cNvSpPr>
            <a:spLocks noGrp="1"/>
          </p:cNvSpPr>
          <p:nvPr>
            <p:ph type="sldNum" sz="quarter" idx="12"/>
          </p:nvPr>
        </p:nvSpPr>
        <p:spPr/>
        <p:txBody>
          <a:bodyPr/>
          <a:lstStyle/>
          <a:p>
            <a:fld id="{273EEA2F-D825-49D3-9C25-497F06EFD3F7}" type="slidenum">
              <a:rPr lang="en-IN" smtClean="0"/>
              <a:t>19</a:t>
            </a:fld>
            <a:endParaRPr lang="en-IN" dirty="0"/>
          </a:p>
        </p:txBody>
      </p:sp>
      <p:sp>
        <p:nvSpPr>
          <p:cNvPr id="6" name="Title 5"/>
          <p:cNvSpPr>
            <a:spLocks noGrp="1"/>
          </p:cNvSpPr>
          <p:nvPr>
            <p:ph type="title"/>
          </p:nvPr>
        </p:nvSpPr>
        <p:spPr/>
        <p:txBody>
          <a:bodyPr/>
          <a:lstStyle/>
          <a:p>
            <a:r>
              <a:rPr lang="en-US" dirty="0"/>
              <a:t>Let’s see an example</a:t>
            </a:r>
          </a:p>
        </p:txBody>
      </p:sp>
      <p:pic>
        <p:nvPicPr>
          <p:cNvPr id="6146" name="Picture 2" descr="Related imag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184630" y="1013074"/>
            <a:ext cx="4327525" cy="3245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7763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397" name="Google Shape;397;p24"/>
          <p:cNvPicPr preferRelativeResize="0">
            <a:picLocks noGrp="1"/>
          </p:cNvPicPr>
          <p:nvPr>
            <p:ph type="pic" idx="2"/>
          </p:nvPr>
        </p:nvPicPr>
        <p:blipFill rotWithShape="1">
          <a:blip r:embed="rId3">
            <a:alphaModFix/>
          </a:blip>
          <a:srcRect t="7698" b="7698"/>
          <a:stretch/>
        </p:blipFill>
        <p:spPr>
          <a:xfrm>
            <a:off x="0" y="-11"/>
            <a:ext cx="9144000" cy="5143500"/>
          </a:xfrm>
          <a:prstGeom prst="rect">
            <a:avLst/>
          </a:prstGeom>
          <a:noFill/>
          <a:ln>
            <a:noFill/>
          </a:ln>
        </p:spPr>
      </p:pic>
      <p:sp>
        <p:nvSpPr>
          <p:cNvPr id="398" name="Google Shape;398;p24"/>
          <p:cNvSpPr txBox="1">
            <a:spLocks noGrp="1"/>
          </p:cNvSpPr>
          <p:nvPr>
            <p:ph type="dt" idx="10"/>
          </p:nvPr>
        </p:nvSpPr>
        <p:spPr>
          <a:xfrm>
            <a:off x="638175" y="4767263"/>
            <a:ext cx="2057400" cy="27384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6C36027-EA19-5546-BD93-2BE9B7E2B92B}" type="datetime1">
              <a:rPr lang="en-IN" sz="900" smtClean="0">
                <a:solidFill>
                  <a:srgbClr val="E72D3F"/>
                </a:solidFill>
                <a:latin typeface="Proxima Nova"/>
                <a:ea typeface="Proxima Nova"/>
                <a:cs typeface="Proxima Nova"/>
                <a:sym typeface="Proxima Nova"/>
              </a:rPr>
              <a:t>05-05-2020</a:t>
            </a:fld>
            <a:endParaRPr sz="900">
              <a:solidFill>
                <a:srgbClr val="E72D3F"/>
              </a:solidFill>
              <a:latin typeface="Proxima Nova"/>
              <a:ea typeface="Proxima Nova"/>
              <a:cs typeface="Proxima Nova"/>
              <a:sym typeface="Proxima Nova"/>
            </a:endParaRPr>
          </a:p>
        </p:txBody>
      </p:sp>
      <p:sp>
        <p:nvSpPr>
          <p:cNvPr id="399" name="Google Shape;399;p24"/>
          <p:cNvSpPr txBox="1">
            <a:spLocks noGrp="1"/>
          </p:cNvSpPr>
          <p:nvPr>
            <p:ph type="sldNum" idx="12"/>
          </p:nvPr>
        </p:nvSpPr>
        <p:spPr>
          <a:xfrm>
            <a:off x="6467475" y="4767263"/>
            <a:ext cx="20574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sz="900">
                <a:solidFill>
                  <a:srgbClr val="E72D3F"/>
                </a:solidFill>
                <a:latin typeface="Proxima Nova"/>
                <a:ea typeface="Proxima Nova"/>
                <a:cs typeface="Proxima Nova"/>
                <a:sym typeface="Proxima Nova"/>
              </a:rPr>
              <a:t>2</a:t>
            </a:fld>
            <a:endParaRPr sz="900">
              <a:solidFill>
                <a:srgbClr val="E72D3F"/>
              </a:solidFill>
              <a:latin typeface="Proxima Nova"/>
              <a:ea typeface="Proxima Nova"/>
              <a:cs typeface="Proxima Nova"/>
              <a:sym typeface="Proxima Nova"/>
            </a:endParaRPr>
          </a:p>
        </p:txBody>
      </p:sp>
      <p:pic>
        <p:nvPicPr>
          <p:cNvPr id="400" name="Google Shape;400;p24"/>
          <p:cNvPicPr preferRelativeResize="0"/>
          <p:nvPr/>
        </p:nvPicPr>
        <p:blipFill rotWithShape="1">
          <a:blip r:embed="rId4">
            <a:alphaModFix/>
          </a:blip>
          <a:srcRect/>
          <a:stretch/>
        </p:blipFill>
        <p:spPr>
          <a:xfrm>
            <a:off x="635172" y="0"/>
            <a:ext cx="3259769" cy="4041775"/>
          </a:xfrm>
          <a:prstGeom prst="rect">
            <a:avLst/>
          </a:prstGeom>
          <a:noFill/>
          <a:ln>
            <a:noFill/>
          </a:ln>
        </p:spPr>
      </p:pic>
      <p:sp>
        <p:nvSpPr>
          <p:cNvPr id="401" name="Google Shape;401;p24"/>
          <p:cNvSpPr txBox="1"/>
          <p:nvPr/>
        </p:nvSpPr>
        <p:spPr>
          <a:xfrm>
            <a:off x="648716" y="1063036"/>
            <a:ext cx="3246225" cy="1138297"/>
          </a:xfrm>
          <a:prstGeom prst="rect">
            <a:avLst/>
          </a:prstGeom>
          <a:noFill/>
          <a:ln>
            <a:noFill/>
          </a:ln>
        </p:spPr>
        <p:txBody>
          <a:bodyPr spcFirstLastPara="1" wrap="square" lIns="91425" tIns="45700" rIns="91425" bIns="45700" anchor="t" anchorCtr="0">
            <a:noAutofit/>
          </a:bodyPr>
          <a:lstStyle/>
          <a:p>
            <a:pPr marL="0" marR="0" lvl="0" indent="0" rtl="0">
              <a:lnSpc>
                <a:spcPct val="90000"/>
              </a:lnSpc>
              <a:spcBef>
                <a:spcPts val="0"/>
              </a:spcBef>
              <a:spcAft>
                <a:spcPts val="0"/>
              </a:spcAft>
              <a:buClr>
                <a:srgbClr val="000000"/>
              </a:buClr>
              <a:buSzPts val="1800"/>
              <a:buFont typeface="Arial"/>
              <a:buNone/>
            </a:pPr>
            <a:r>
              <a:rPr lang="en-IN" sz="1400" b="1" i="0" u="none" strike="noStrike" cap="none" dirty="0">
                <a:solidFill>
                  <a:srgbClr val="FFFFFF"/>
                </a:solidFill>
                <a:latin typeface="Proxima Nova"/>
                <a:ea typeface="Proxima Nova"/>
                <a:cs typeface="Proxima Nova"/>
                <a:sym typeface="Proxima Nova"/>
              </a:rPr>
              <a:t>Course :</a:t>
            </a:r>
            <a:r>
              <a:rPr lang="en-IN" sz="1400" b="0" i="0" u="none" strike="noStrike" cap="none" dirty="0">
                <a:solidFill>
                  <a:schemeClr val="lt1"/>
                </a:solidFill>
                <a:latin typeface="Proxima Nova"/>
                <a:ea typeface="Proxima Nova"/>
                <a:cs typeface="Proxima Nova"/>
                <a:sym typeface="Proxima Nova"/>
              </a:rPr>
              <a:t> Machine Learning</a:t>
            </a:r>
            <a:endParaRPr lang="en-IN" sz="1400" dirty="0"/>
          </a:p>
          <a:p>
            <a:pPr lvl="0">
              <a:lnSpc>
                <a:spcPct val="90000"/>
              </a:lnSpc>
              <a:spcBef>
                <a:spcPts val="1000"/>
              </a:spcBef>
              <a:buClr>
                <a:srgbClr val="000000"/>
              </a:buClr>
              <a:buSzPts val="1800"/>
            </a:pPr>
            <a:r>
              <a:rPr lang="en-IN" sz="1400" b="1" i="0" u="none" strike="noStrike" cap="none" dirty="0">
                <a:solidFill>
                  <a:srgbClr val="FFFFFF"/>
                </a:solidFill>
                <a:latin typeface="Proxima Nova"/>
                <a:ea typeface="Proxima Nova"/>
                <a:cs typeface="Proxima Nova"/>
                <a:sym typeface="Proxima Nova"/>
              </a:rPr>
              <a:t>Lecture </a:t>
            </a:r>
            <a:r>
              <a:rPr lang="en-IN" sz="1400" b="1" dirty="0">
                <a:solidFill>
                  <a:srgbClr val="FFFFFF"/>
                </a:solidFill>
                <a:latin typeface="Proxima Nova"/>
                <a:ea typeface="Proxima Nova"/>
                <a:cs typeface="Proxima Nova"/>
                <a:sym typeface="Proxima Nova"/>
              </a:rPr>
              <a:t>On</a:t>
            </a:r>
            <a:r>
              <a:rPr lang="en-IN" sz="1400" b="1" i="0" u="none" strike="noStrike" cap="none" dirty="0">
                <a:solidFill>
                  <a:srgbClr val="FFFFFF"/>
                </a:solidFill>
                <a:latin typeface="Proxima Nova"/>
                <a:ea typeface="Proxima Nova"/>
                <a:cs typeface="Proxima Nova"/>
                <a:sym typeface="Proxima Nova"/>
              </a:rPr>
              <a:t> :</a:t>
            </a:r>
            <a:r>
              <a:rPr lang="en-IN" sz="1400" b="0" i="0" u="none" strike="noStrike" cap="none" dirty="0">
                <a:solidFill>
                  <a:srgbClr val="FFFFFF"/>
                </a:solidFill>
                <a:latin typeface="Proxima Nova"/>
                <a:ea typeface="Proxima Nova"/>
                <a:cs typeface="Proxima Nova"/>
                <a:sym typeface="Proxima Nova"/>
              </a:rPr>
              <a:t> </a:t>
            </a:r>
            <a:r>
              <a:rPr lang="en-IN" sz="1400" dirty="0">
                <a:solidFill>
                  <a:schemeClr val="lt1"/>
                </a:solidFill>
                <a:latin typeface="Proxima Nova"/>
              </a:rPr>
              <a:t>Advanced Regression</a:t>
            </a:r>
            <a:endParaRPr lang="en-IN" sz="1400" dirty="0"/>
          </a:p>
          <a:p>
            <a:pPr marL="0" marR="0" lvl="0" indent="0" rtl="0">
              <a:lnSpc>
                <a:spcPct val="90000"/>
              </a:lnSpc>
              <a:spcBef>
                <a:spcPts val="1000"/>
              </a:spcBef>
              <a:spcAft>
                <a:spcPts val="0"/>
              </a:spcAft>
              <a:buClr>
                <a:srgbClr val="000000"/>
              </a:buClr>
              <a:buSzPts val="1800"/>
              <a:buFont typeface="Arial"/>
              <a:buNone/>
            </a:pPr>
            <a:r>
              <a:rPr lang="en-IN" sz="1400" b="1" i="0" u="none" strike="noStrike" cap="none" dirty="0">
                <a:solidFill>
                  <a:srgbClr val="FFFFFF"/>
                </a:solidFill>
                <a:latin typeface="Proxima Nova"/>
                <a:ea typeface="Proxima Nova"/>
                <a:cs typeface="Proxima Nova"/>
                <a:sym typeface="Proxima Nova"/>
              </a:rPr>
              <a:t>Instructor :</a:t>
            </a:r>
            <a:r>
              <a:rPr lang="en-IN" sz="1400" b="0" i="0" u="none" strike="noStrike" cap="none" dirty="0">
                <a:solidFill>
                  <a:schemeClr val="lt1"/>
                </a:solidFill>
                <a:latin typeface="Proxima Nova"/>
                <a:ea typeface="Proxima Nova"/>
                <a:cs typeface="Proxima Nova"/>
                <a:sym typeface="Proxima Nova"/>
              </a:rPr>
              <a:t> Manish Kumar</a:t>
            </a:r>
            <a:endParaRPr sz="1400" b="0" i="0" u="none" strike="noStrike" cap="none" dirty="0">
              <a:solidFill>
                <a:schemeClr val="lt1"/>
              </a:solidFill>
              <a:latin typeface="Proxima Nova"/>
              <a:ea typeface="Proxima Nova"/>
              <a:cs typeface="Proxima Nova"/>
              <a:sym typeface="Proxima Nova"/>
            </a:endParaRPr>
          </a:p>
        </p:txBody>
      </p:sp>
      <p:pic>
        <p:nvPicPr>
          <p:cNvPr id="402" name="Google Shape;402;p24"/>
          <p:cNvPicPr preferRelativeResize="0"/>
          <p:nvPr/>
        </p:nvPicPr>
        <p:blipFill rotWithShape="1">
          <a:blip r:embed="rId5">
            <a:alphaModFix/>
          </a:blip>
          <a:srcRect/>
          <a:stretch/>
        </p:blipFill>
        <p:spPr>
          <a:xfrm>
            <a:off x="7929288" y="210064"/>
            <a:ext cx="813630" cy="217218"/>
          </a:xfrm>
          <a:prstGeom prst="rect">
            <a:avLst/>
          </a:prstGeom>
          <a:noFill/>
          <a:ln>
            <a:noFill/>
          </a:ln>
        </p:spPr>
      </p:pic>
    </p:spTree>
    <p:extLst>
      <p:ext uri="{BB962C8B-B14F-4D97-AF65-F5344CB8AC3E}">
        <p14:creationId xmlns:p14="http://schemas.microsoft.com/office/powerpoint/2010/main" val="3651386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E9150F-F03E-BF4B-BE66-299E7500C2AC}"/>
              </a:ext>
            </a:extLst>
          </p:cNvPr>
          <p:cNvSpPr txBox="1">
            <a:spLocks/>
          </p:cNvSpPr>
          <p:nvPr/>
        </p:nvSpPr>
        <p:spPr>
          <a:xfrm>
            <a:off x="555037" y="2114911"/>
            <a:ext cx="6895272" cy="1171985"/>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Neue Plak" panose="020B0804030202020204" pitchFamily="34" charset="0"/>
                <a:ea typeface="+mj-ea"/>
                <a:cs typeface="+mj-cs"/>
              </a:defRPr>
            </a:lvl1pPr>
          </a:lstStyle>
          <a:p>
            <a:pPr algn="l"/>
            <a:r>
              <a:rPr lang="en-IN" sz="4000" dirty="0">
                <a:latin typeface="Proxima Nova Light" panose="02000506030000020004" pitchFamily="2" charset="77"/>
              </a:rPr>
              <a:t>Thank You!</a:t>
            </a:r>
          </a:p>
        </p:txBody>
      </p:sp>
      <p:pic>
        <p:nvPicPr>
          <p:cNvPr id="4" name="Picture 3">
            <a:extLst>
              <a:ext uri="{FF2B5EF4-FFF2-40B4-BE49-F238E27FC236}">
                <a16:creationId xmlns:a16="http://schemas.microsoft.com/office/drawing/2014/main" id="{19D61CDC-9A94-4E56-8E69-4DD523DCC5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82370" y="0"/>
            <a:ext cx="1356542" cy="1577482"/>
          </a:xfrm>
          <a:prstGeom prst="rect">
            <a:avLst/>
          </a:prstGeom>
        </p:spPr>
      </p:pic>
      <p:sp>
        <p:nvSpPr>
          <p:cNvPr id="9" name="Text Placeholder 2">
            <a:extLst>
              <a:ext uri="{FF2B5EF4-FFF2-40B4-BE49-F238E27FC236}">
                <a16:creationId xmlns:a16="http://schemas.microsoft.com/office/drawing/2014/main" id="{675E4F9E-AA57-419B-B42E-F9560AF44A43}"/>
              </a:ext>
            </a:extLst>
          </p:cNvPr>
          <p:cNvSpPr txBox="1">
            <a:spLocks/>
          </p:cNvSpPr>
          <p:nvPr/>
        </p:nvSpPr>
        <p:spPr>
          <a:xfrm>
            <a:off x="1157111" y="716037"/>
            <a:ext cx="1655704" cy="131112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solidFill>
                <a:schemeClr val="bg1"/>
              </a:solidFill>
            </a:endParaRPr>
          </a:p>
          <a:p>
            <a:r>
              <a:rPr lang="en-US" sz="1400" i="1" dirty="0"/>
              <a:t>    #LifeKoKaroLift</a:t>
            </a:r>
          </a:p>
        </p:txBody>
      </p:sp>
      <p:sp>
        <p:nvSpPr>
          <p:cNvPr id="2" name="Date Placeholder 1"/>
          <p:cNvSpPr>
            <a:spLocks noGrp="1"/>
          </p:cNvSpPr>
          <p:nvPr>
            <p:ph type="dt" sz="half" idx="10"/>
          </p:nvPr>
        </p:nvSpPr>
        <p:spPr/>
        <p:txBody>
          <a:bodyPr/>
          <a:lstStyle/>
          <a:p>
            <a:fld id="{05F9FE4C-6887-C742-8AA6-90375168B633}" type="datetime1">
              <a:rPr lang="en-IN" smtClean="0"/>
              <a:t>05-05-2020</a:t>
            </a:fld>
            <a:endParaRPr lang="en-IN" dirty="0"/>
          </a:p>
        </p:txBody>
      </p:sp>
      <p:sp>
        <p:nvSpPr>
          <p:cNvPr id="3" name="Slide Number Placeholder 2"/>
          <p:cNvSpPr>
            <a:spLocks noGrp="1"/>
          </p:cNvSpPr>
          <p:nvPr>
            <p:ph type="sldNum" sz="quarter" idx="12"/>
          </p:nvPr>
        </p:nvSpPr>
        <p:spPr>
          <a:xfrm>
            <a:off x="6553670" y="4516965"/>
            <a:ext cx="2057400" cy="273844"/>
          </a:xfrm>
        </p:spPr>
        <p:txBody>
          <a:bodyPr/>
          <a:lstStyle/>
          <a:p>
            <a:r>
              <a:rPr lang="en-IN" dirty="0"/>
              <a:t>21</a:t>
            </a:r>
          </a:p>
        </p:txBody>
      </p:sp>
    </p:spTree>
    <p:extLst>
      <p:ext uri="{BB962C8B-B14F-4D97-AF65-F5344CB8AC3E}">
        <p14:creationId xmlns:p14="http://schemas.microsoft.com/office/powerpoint/2010/main" val="1885528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638175" y="4767263"/>
            <a:ext cx="2057400" cy="273844"/>
          </a:xfrm>
          <a:prstGeom prst="rect">
            <a:avLst/>
          </a:prstGeom>
        </p:spPr>
        <p:txBody>
          <a:bodyPr/>
          <a:lstStyle/>
          <a:p>
            <a:fld id="{396593F5-6942-624B-8688-4BABC64E2CFF}" type="datetime1">
              <a:rPr lang="en-IN" sz="900" smtClean="0">
                <a:latin typeface="Proxima Nova Rg" pitchFamily="50" charset="0"/>
              </a:rPr>
              <a:t>05-05-2020</a:t>
            </a:fld>
            <a:endParaRPr lang="en-IN" sz="900" dirty="0">
              <a:latin typeface="Proxima Nova Rg" pitchFamily="50" charset="0"/>
            </a:endParaRPr>
          </a:p>
        </p:txBody>
      </p:sp>
      <p:sp>
        <p:nvSpPr>
          <p:cNvPr id="5"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67475" y="4767263"/>
            <a:ext cx="2057400" cy="273844"/>
          </a:xfrm>
          <a:prstGeom prst="rect">
            <a:avLst/>
          </a:prstGeom>
        </p:spPr>
        <p:txBody>
          <a:bodyPr/>
          <a:lstStyle/>
          <a:p>
            <a:pPr algn="r"/>
            <a:fld id="{273EEA2F-D825-49D3-9C25-497F06EFD3F7}" type="slidenum">
              <a:rPr lang="en-IN" sz="900" smtClean="0">
                <a:latin typeface="Proxima Nova Rg" pitchFamily="50" charset="0"/>
              </a:rPr>
              <a:pPr algn="r"/>
              <a:t>3</a:t>
            </a:fld>
            <a:endParaRPr lang="en-IN" sz="900" dirty="0">
              <a:latin typeface="Proxima Nova Rg" pitchFamily="50" charset="0"/>
            </a:endParaRPr>
          </a:p>
        </p:txBody>
      </p:sp>
      <p:sp>
        <p:nvSpPr>
          <p:cNvPr id="2" name="Footer Placeholder 1"/>
          <p:cNvSpPr>
            <a:spLocks noGrp="1"/>
          </p:cNvSpPr>
          <p:nvPr>
            <p:ph type="ftr" sz="quarter" idx="11"/>
          </p:nvPr>
        </p:nvSpPr>
        <p:spPr/>
        <p:txBody>
          <a:bodyPr/>
          <a:lstStyle/>
          <a:p>
            <a:r>
              <a:rPr lang="en-IN"/>
              <a:t>Data Science Certification Program</a:t>
            </a:r>
          </a:p>
        </p:txBody>
      </p:sp>
      <p:sp>
        <p:nvSpPr>
          <p:cNvPr id="18" name="Rectangle 17">
            <a:extLst>
              <a:ext uri="{FF2B5EF4-FFF2-40B4-BE49-F238E27FC236}">
                <a16:creationId xmlns:a16="http://schemas.microsoft.com/office/drawing/2014/main" id="{E873FE8E-EFB5-4121-B906-5A9D887D60B8}"/>
              </a:ext>
            </a:extLst>
          </p:cNvPr>
          <p:cNvSpPr/>
          <p:nvPr/>
        </p:nvSpPr>
        <p:spPr>
          <a:xfrm>
            <a:off x="520995" y="796945"/>
            <a:ext cx="8168623" cy="3416320"/>
          </a:xfrm>
          <a:prstGeom prst="rect">
            <a:avLst/>
          </a:prstGeom>
          <a:ln>
            <a:solidFill>
              <a:schemeClr val="bg1"/>
            </a:solidFill>
            <a:prstDash val="lgDashDot"/>
          </a:ln>
        </p:spPr>
        <p:txBody>
          <a:bodyPr wrap="square">
            <a:spAutoFit/>
          </a:bodyPr>
          <a:lstStyle/>
          <a:p>
            <a:pPr marL="0" lvl="1" indent="-285750">
              <a:buFont typeface="Arial" panose="020B0604020202020204" pitchFamily="34" charset="0"/>
              <a:buChar char="•"/>
            </a:pPr>
            <a:endParaRPr lang="en-US" sz="2400" dirty="0">
              <a:solidFill>
                <a:schemeClr val="bg1"/>
              </a:solidFill>
            </a:endParaRPr>
          </a:p>
          <a:p>
            <a:pPr marL="0" lvl="1" indent="-285750">
              <a:buFont typeface="Arial" panose="020B0604020202020204" pitchFamily="34" charset="0"/>
              <a:buChar char="•"/>
            </a:pPr>
            <a:r>
              <a:rPr lang="en-US" sz="2400" dirty="0">
                <a:solidFill>
                  <a:schemeClr val="bg1"/>
                </a:solidFill>
              </a:rPr>
              <a:t>What &amp; Why of Overfitting and Underfitting</a:t>
            </a:r>
          </a:p>
          <a:p>
            <a:pPr marL="0" lvl="1" indent="-285750">
              <a:buFont typeface="Arial" panose="020B0604020202020204" pitchFamily="34" charset="0"/>
              <a:buChar char="•"/>
            </a:pPr>
            <a:r>
              <a:rPr lang="en-US" sz="2400" dirty="0">
                <a:solidFill>
                  <a:schemeClr val="bg1"/>
                </a:solidFill>
              </a:rPr>
              <a:t>Regularization</a:t>
            </a:r>
          </a:p>
          <a:p>
            <a:pPr marL="0" lvl="1" indent="-285750">
              <a:buFont typeface="Arial" panose="020B0604020202020204" pitchFamily="34" charset="0"/>
              <a:buChar char="•"/>
            </a:pPr>
            <a:r>
              <a:rPr lang="en-US" sz="2400" dirty="0">
                <a:solidFill>
                  <a:schemeClr val="bg1"/>
                </a:solidFill>
              </a:rPr>
              <a:t>Error &amp; Optimization</a:t>
            </a:r>
          </a:p>
          <a:p>
            <a:pPr marL="0" lvl="1" indent="-285750">
              <a:buFont typeface="Arial" panose="020B0604020202020204" pitchFamily="34" charset="0"/>
              <a:buChar char="•"/>
            </a:pPr>
            <a:r>
              <a:rPr lang="en-US" sz="2400" dirty="0">
                <a:solidFill>
                  <a:schemeClr val="bg1"/>
                </a:solidFill>
              </a:rPr>
              <a:t>Bias-Variance Tradeoff </a:t>
            </a:r>
          </a:p>
          <a:p>
            <a:pPr marL="0" lvl="1" indent="-285750">
              <a:buFont typeface="Arial" panose="020B0604020202020204" pitchFamily="34" charset="0"/>
              <a:buChar char="•"/>
            </a:pPr>
            <a:r>
              <a:rPr lang="en-US" sz="2400" dirty="0">
                <a:solidFill>
                  <a:schemeClr val="bg1"/>
                </a:solidFill>
              </a:rPr>
              <a:t>Ridge Regression</a:t>
            </a:r>
          </a:p>
          <a:p>
            <a:pPr marL="0" lvl="1" indent="-285750">
              <a:buFont typeface="Arial" panose="020B0604020202020204" pitchFamily="34" charset="0"/>
              <a:buChar char="•"/>
            </a:pPr>
            <a:r>
              <a:rPr lang="en-US" sz="2400" dirty="0">
                <a:solidFill>
                  <a:schemeClr val="bg1"/>
                </a:solidFill>
              </a:rPr>
              <a:t>Lasso Regression</a:t>
            </a:r>
          </a:p>
          <a:p>
            <a:pPr marL="0" lvl="1" indent="-285750">
              <a:buFont typeface="Arial" panose="020B0604020202020204" pitchFamily="34" charset="0"/>
              <a:buChar char="•"/>
            </a:pPr>
            <a:r>
              <a:rPr lang="en-US" sz="2400" dirty="0">
                <a:solidFill>
                  <a:schemeClr val="bg1"/>
                </a:solidFill>
              </a:rPr>
              <a:t>Python Demo</a:t>
            </a:r>
          </a:p>
          <a:p>
            <a:pPr marL="0" lvl="1" indent="-285750">
              <a:buFont typeface="Arial" panose="020B0604020202020204" pitchFamily="34" charset="0"/>
              <a:buChar char="•"/>
            </a:pPr>
            <a:endParaRPr lang="en-US" sz="2400" dirty="0">
              <a:solidFill>
                <a:schemeClr val="bg1"/>
              </a:solidFill>
            </a:endParaRPr>
          </a:p>
        </p:txBody>
      </p:sp>
      <p:sp>
        <p:nvSpPr>
          <p:cNvPr id="19" name="TextBox 18">
            <a:extLst>
              <a:ext uri="{FF2B5EF4-FFF2-40B4-BE49-F238E27FC236}">
                <a16:creationId xmlns:a16="http://schemas.microsoft.com/office/drawing/2014/main" id="{EAB68D46-3664-4D61-9A06-156A05A52D49}"/>
              </a:ext>
            </a:extLst>
          </p:cNvPr>
          <p:cNvSpPr txBox="1"/>
          <p:nvPr/>
        </p:nvSpPr>
        <p:spPr>
          <a:xfrm>
            <a:off x="2550405" y="406347"/>
            <a:ext cx="4043189" cy="369332"/>
          </a:xfrm>
          <a:prstGeom prst="rect">
            <a:avLst/>
          </a:prstGeom>
          <a:noFill/>
        </p:spPr>
        <p:txBody>
          <a:bodyPr wrap="square" rtlCol="0">
            <a:spAutoFit/>
          </a:bodyPr>
          <a:lstStyle/>
          <a:p>
            <a:pPr algn="ctr"/>
            <a:r>
              <a:rPr lang="en-US" b="1" dirty="0">
                <a:solidFill>
                  <a:schemeClr val="bg1"/>
                </a:solidFill>
              </a:rPr>
              <a:t>Modules Included</a:t>
            </a:r>
          </a:p>
        </p:txBody>
      </p:sp>
    </p:spTree>
    <p:extLst>
      <p:ext uri="{BB962C8B-B14F-4D97-AF65-F5344CB8AC3E}">
        <p14:creationId xmlns:p14="http://schemas.microsoft.com/office/powerpoint/2010/main" val="3050630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3A2521-8DDF-4B8B-BE1D-A036DABF0160}"/>
              </a:ext>
            </a:extLst>
          </p:cNvPr>
          <p:cNvSpPr>
            <a:spLocks noGrp="1"/>
          </p:cNvSpPr>
          <p:nvPr>
            <p:ph type="dt" sz="half" idx="10"/>
          </p:nvPr>
        </p:nvSpPr>
        <p:spPr/>
        <p:txBody>
          <a:bodyPr/>
          <a:lstStyle/>
          <a:p>
            <a:fld id="{9E6D2E29-3933-614D-82C7-D215195ADAE0}" type="datetime1">
              <a:rPr lang="en-IN" smtClean="0"/>
              <a:t>05-05-2020</a:t>
            </a:fld>
            <a:endParaRPr lang="en-IN"/>
          </a:p>
        </p:txBody>
      </p:sp>
      <p:sp>
        <p:nvSpPr>
          <p:cNvPr id="3" name="Slide Number Placeholder 2">
            <a:extLst>
              <a:ext uri="{FF2B5EF4-FFF2-40B4-BE49-F238E27FC236}">
                <a16:creationId xmlns:a16="http://schemas.microsoft.com/office/drawing/2014/main" id="{731D0038-95DE-492A-8711-858F61E0B062}"/>
              </a:ext>
            </a:extLst>
          </p:cNvPr>
          <p:cNvSpPr>
            <a:spLocks noGrp="1"/>
          </p:cNvSpPr>
          <p:nvPr>
            <p:ph type="sldNum" sz="quarter" idx="12"/>
          </p:nvPr>
        </p:nvSpPr>
        <p:spPr/>
        <p:txBody>
          <a:bodyPr/>
          <a:lstStyle/>
          <a:p>
            <a:fld id="{273EEA2F-D825-49D3-9C25-497F06EFD3F7}" type="slidenum">
              <a:rPr lang="en-IN" smtClean="0"/>
              <a:t>4</a:t>
            </a:fld>
            <a:endParaRPr lang="en-IN"/>
          </a:p>
        </p:txBody>
      </p:sp>
      <p:sp>
        <p:nvSpPr>
          <p:cNvPr id="5" name="Title 4">
            <a:extLst>
              <a:ext uri="{FF2B5EF4-FFF2-40B4-BE49-F238E27FC236}">
                <a16:creationId xmlns:a16="http://schemas.microsoft.com/office/drawing/2014/main" id="{5379653C-84B7-46AB-9797-D060F75B416B}"/>
              </a:ext>
            </a:extLst>
          </p:cNvPr>
          <p:cNvSpPr>
            <a:spLocks noGrp="1"/>
          </p:cNvSpPr>
          <p:nvPr>
            <p:ph type="title"/>
          </p:nvPr>
        </p:nvSpPr>
        <p:spPr>
          <a:xfrm>
            <a:off x="316680" y="121966"/>
            <a:ext cx="6939314" cy="382564"/>
          </a:xfrm>
        </p:spPr>
        <p:txBody>
          <a:bodyPr/>
          <a:lstStyle/>
          <a:p>
            <a:r>
              <a:rPr lang="en-US" dirty="0"/>
              <a:t>What &amp; Why of Overfitting and Underfitting</a:t>
            </a:r>
          </a:p>
        </p:txBody>
      </p:sp>
      <p:pic>
        <p:nvPicPr>
          <p:cNvPr id="1028" name="Picture 4" descr="Overfitting And Underfitting in Machine Learning">
            <a:extLst>
              <a:ext uri="{FF2B5EF4-FFF2-40B4-BE49-F238E27FC236}">
                <a16:creationId xmlns:a16="http://schemas.microsoft.com/office/drawing/2014/main" id="{69669925-896A-4268-9CFE-31F23F17358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9070" y="1922730"/>
            <a:ext cx="3626924" cy="246253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898D71B-B4C3-4038-AF2A-0DEF224A2835}"/>
              </a:ext>
            </a:extLst>
          </p:cNvPr>
          <p:cNvSpPr/>
          <p:nvPr/>
        </p:nvSpPr>
        <p:spPr>
          <a:xfrm>
            <a:off x="468006" y="2138336"/>
            <a:ext cx="4713594" cy="2031325"/>
          </a:xfrm>
          <a:prstGeom prst="rect">
            <a:avLst/>
          </a:prstGeom>
        </p:spPr>
        <p:txBody>
          <a:bodyPr wrap="square">
            <a:spAutoFit/>
          </a:bodyPr>
          <a:lstStyle/>
          <a:p>
            <a:pPr fontAlgn="base"/>
            <a:r>
              <a:rPr lang="en-US" sz="1400" b="1" dirty="0">
                <a:solidFill>
                  <a:srgbClr val="FF0000"/>
                </a:solidFill>
              </a:rPr>
              <a:t>Overfitting</a:t>
            </a:r>
            <a:r>
              <a:rPr lang="en-US" sz="1400" dirty="0"/>
              <a:t> refers to a model that models the training data too well.</a:t>
            </a:r>
          </a:p>
          <a:p>
            <a:pPr fontAlgn="base"/>
            <a:r>
              <a:rPr lang="en-US" sz="1400" dirty="0"/>
              <a:t>Overfitting happens when a model learns the detail and noise in the training data to the extent that it negatively impacts the performance of the model on new data. This means that the noise or random fluctuations in the training data is picked up and learned as concepts by the model. The problem is that these concepts do not apply to new data and negatively impact the models ability to generalize.</a:t>
            </a:r>
          </a:p>
        </p:txBody>
      </p:sp>
      <p:sp>
        <p:nvSpPr>
          <p:cNvPr id="7" name="Rectangle 6">
            <a:extLst>
              <a:ext uri="{FF2B5EF4-FFF2-40B4-BE49-F238E27FC236}">
                <a16:creationId xmlns:a16="http://schemas.microsoft.com/office/drawing/2014/main" id="{0FB17393-D590-4581-AF7F-93F6F5073582}"/>
              </a:ext>
            </a:extLst>
          </p:cNvPr>
          <p:cNvSpPr/>
          <p:nvPr/>
        </p:nvSpPr>
        <p:spPr>
          <a:xfrm>
            <a:off x="348967" y="968459"/>
            <a:ext cx="8446065" cy="738664"/>
          </a:xfrm>
          <a:prstGeom prst="rect">
            <a:avLst/>
          </a:prstGeom>
        </p:spPr>
        <p:txBody>
          <a:bodyPr wrap="square">
            <a:spAutoFit/>
          </a:bodyPr>
          <a:lstStyle/>
          <a:p>
            <a:pPr fontAlgn="base"/>
            <a:r>
              <a:rPr lang="en-US" sz="1400" b="1" dirty="0">
                <a:solidFill>
                  <a:srgbClr val="FF0000"/>
                </a:solidFill>
              </a:rPr>
              <a:t>Underfitting</a:t>
            </a:r>
            <a:r>
              <a:rPr lang="en-US" sz="1400" dirty="0"/>
              <a:t> refers to a model that can neither model the training data nor generalize to new data. </a:t>
            </a:r>
          </a:p>
          <a:p>
            <a:pPr fontAlgn="base"/>
            <a:r>
              <a:rPr lang="en-US" sz="1400" dirty="0"/>
              <a:t>An underfit machine learning model is not a suitable model and will be obvious as it will have poor performance on the training data.</a:t>
            </a:r>
          </a:p>
        </p:txBody>
      </p:sp>
    </p:spTree>
    <p:extLst>
      <p:ext uri="{BB962C8B-B14F-4D97-AF65-F5344CB8AC3E}">
        <p14:creationId xmlns:p14="http://schemas.microsoft.com/office/powerpoint/2010/main" val="3159956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454771-AA16-4196-B986-210BE6E20132}"/>
              </a:ext>
            </a:extLst>
          </p:cNvPr>
          <p:cNvSpPr>
            <a:spLocks noGrp="1"/>
          </p:cNvSpPr>
          <p:nvPr>
            <p:ph type="dt" sz="half" idx="10"/>
          </p:nvPr>
        </p:nvSpPr>
        <p:spPr/>
        <p:txBody>
          <a:bodyPr/>
          <a:lstStyle/>
          <a:p>
            <a:fld id="{9E6D2E29-3933-614D-82C7-D215195ADAE0}" type="datetime1">
              <a:rPr lang="en-IN" smtClean="0"/>
              <a:t>05-05-2020</a:t>
            </a:fld>
            <a:endParaRPr lang="en-IN"/>
          </a:p>
        </p:txBody>
      </p:sp>
      <p:sp>
        <p:nvSpPr>
          <p:cNvPr id="3" name="Slide Number Placeholder 2">
            <a:extLst>
              <a:ext uri="{FF2B5EF4-FFF2-40B4-BE49-F238E27FC236}">
                <a16:creationId xmlns:a16="http://schemas.microsoft.com/office/drawing/2014/main" id="{CC8BB714-6110-493D-A4DC-60C0D49278C0}"/>
              </a:ext>
            </a:extLst>
          </p:cNvPr>
          <p:cNvSpPr>
            <a:spLocks noGrp="1"/>
          </p:cNvSpPr>
          <p:nvPr>
            <p:ph type="sldNum" sz="quarter" idx="12"/>
          </p:nvPr>
        </p:nvSpPr>
        <p:spPr/>
        <p:txBody>
          <a:bodyPr/>
          <a:lstStyle/>
          <a:p>
            <a:fld id="{273EEA2F-D825-49D3-9C25-497F06EFD3F7}" type="slidenum">
              <a:rPr lang="en-IN" smtClean="0"/>
              <a:t>5</a:t>
            </a:fld>
            <a:endParaRPr lang="en-IN"/>
          </a:p>
        </p:txBody>
      </p:sp>
      <p:sp>
        <p:nvSpPr>
          <p:cNvPr id="5" name="Title 4">
            <a:extLst>
              <a:ext uri="{FF2B5EF4-FFF2-40B4-BE49-F238E27FC236}">
                <a16:creationId xmlns:a16="http://schemas.microsoft.com/office/drawing/2014/main" id="{6CAA6F69-E17D-400A-B91F-8B59F821DF2A}"/>
              </a:ext>
            </a:extLst>
          </p:cNvPr>
          <p:cNvSpPr>
            <a:spLocks noGrp="1"/>
          </p:cNvSpPr>
          <p:nvPr>
            <p:ph type="title"/>
          </p:nvPr>
        </p:nvSpPr>
        <p:spPr>
          <a:xfrm>
            <a:off x="316679" y="121966"/>
            <a:ext cx="7195874" cy="382564"/>
          </a:xfrm>
        </p:spPr>
        <p:txBody>
          <a:bodyPr/>
          <a:lstStyle/>
          <a:p>
            <a:r>
              <a:rPr lang="en-US" dirty="0"/>
              <a:t>What &amp; Why of Overfitting and Underfitting</a:t>
            </a:r>
            <a:endParaRPr lang="en-IN" dirty="0"/>
          </a:p>
        </p:txBody>
      </p:sp>
      <p:grpSp>
        <p:nvGrpSpPr>
          <p:cNvPr id="8" name="Group 7">
            <a:extLst>
              <a:ext uri="{FF2B5EF4-FFF2-40B4-BE49-F238E27FC236}">
                <a16:creationId xmlns:a16="http://schemas.microsoft.com/office/drawing/2014/main" id="{22D4E467-FD98-4CA7-A9A1-9A45EFD3C4A7}"/>
              </a:ext>
            </a:extLst>
          </p:cNvPr>
          <p:cNvGrpSpPr/>
          <p:nvPr/>
        </p:nvGrpSpPr>
        <p:grpSpPr>
          <a:xfrm>
            <a:off x="1931588" y="792617"/>
            <a:ext cx="5057158" cy="1779133"/>
            <a:chOff x="1413966" y="1737194"/>
            <a:chExt cx="6460791" cy="2132260"/>
          </a:xfrm>
        </p:grpSpPr>
        <p:pic>
          <p:nvPicPr>
            <p:cNvPr id="6" name="Picture 5">
              <a:extLst>
                <a:ext uri="{FF2B5EF4-FFF2-40B4-BE49-F238E27FC236}">
                  <a16:creationId xmlns:a16="http://schemas.microsoft.com/office/drawing/2014/main" id="{E8290B0C-FCF3-4546-97F4-491324081009}"/>
                </a:ext>
              </a:extLst>
            </p:cNvPr>
            <p:cNvPicPr>
              <a:picLocks noChangeAspect="1"/>
            </p:cNvPicPr>
            <p:nvPr/>
          </p:nvPicPr>
          <p:blipFill>
            <a:blip r:embed="rId3"/>
            <a:stretch>
              <a:fillRect/>
            </a:stretch>
          </p:blipFill>
          <p:spPr>
            <a:xfrm>
              <a:off x="1413966" y="1936304"/>
              <a:ext cx="6460791" cy="1933150"/>
            </a:xfrm>
            <a:prstGeom prst="rect">
              <a:avLst/>
            </a:prstGeom>
            <a:ln>
              <a:noFill/>
              <a:prstDash val="lgDash"/>
            </a:ln>
          </p:spPr>
        </p:pic>
        <p:sp>
          <p:nvSpPr>
            <p:cNvPr id="7" name="TextBox 6">
              <a:extLst>
                <a:ext uri="{FF2B5EF4-FFF2-40B4-BE49-F238E27FC236}">
                  <a16:creationId xmlns:a16="http://schemas.microsoft.com/office/drawing/2014/main" id="{554834CC-1979-44F6-8BBD-DA4F889F1514}"/>
                </a:ext>
              </a:extLst>
            </p:cNvPr>
            <p:cNvSpPr txBox="1"/>
            <p:nvPr/>
          </p:nvSpPr>
          <p:spPr>
            <a:xfrm>
              <a:off x="1657350" y="1737194"/>
              <a:ext cx="1436562" cy="276999"/>
            </a:xfrm>
            <a:prstGeom prst="rect">
              <a:avLst/>
            </a:prstGeom>
            <a:noFill/>
          </p:spPr>
          <p:txBody>
            <a:bodyPr wrap="square" rtlCol="0">
              <a:spAutoFit/>
            </a:bodyPr>
            <a:lstStyle/>
            <a:p>
              <a:pPr algn="ctr"/>
              <a:r>
                <a:rPr lang="en-US" sz="1200" i="1" dirty="0">
                  <a:solidFill>
                    <a:srgbClr val="FF0000"/>
                  </a:solidFill>
                </a:rPr>
                <a:t>Underfitting</a:t>
              </a:r>
              <a:endParaRPr lang="en-IN" sz="1200" i="1" dirty="0">
                <a:solidFill>
                  <a:srgbClr val="FF0000"/>
                </a:solidFill>
              </a:endParaRPr>
            </a:p>
          </p:txBody>
        </p:sp>
        <p:sp>
          <p:nvSpPr>
            <p:cNvPr id="9" name="TextBox 8">
              <a:extLst>
                <a:ext uri="{FF2B5EF4-FFF2-40B4-BE49-F238E27FC236}">
                  <a16:creationId xmlns:a16="http://schemas.microsoft.com/office/drawing/2014/main" id="{DC65717B-A216-433E-8FCF-C45600D5C09A}"/>
                </a:ext>
              </a:extLst>
            </p:cNvPr>
            <p:cNvSpPr txBox="1"/>
            <p:nvPr/>
          </p:nvSpPr>
          <p:spPr>
            <a:xfrm>
              <a:off x="6075991" y="1737194"/>
              <a:ext cx="1436562" cy="276999"/>
            </a:xfrm>
            <a:prstGeom prst="rect">
              <a:avLst/>
            </a:prstGeom>
            <a:noFill/>
          </p:spPr>
          <p:txBody>
            <a:bodyPr wrap="square" rtlCol="0">
              <a:spAutoFit/>
            </a:bodyPr>
            <a:lstStyle/>
            <a:p>
              <a:pPr algn="ctr"/>
              <a:r>
                <a:rPr lang="en-US" sz="1200" i="1" dirty="0">
                  <a:solidFill>
                    <a:srgbClr val="FF0000"/>
                  </a:solidFill>
                </a:rPr>
                <a:t>Overfitting</a:t>
              </a:r>
              <a:endParaRPr lang="en-IN" sz="1200" i="1" dirty="0">
                <a:solidFill>
                  <a:srgbClr val="FF0000"/>
                </a:solidFill>
              </a:endParaRPr>
            </a:p>
          </p:txBody>
        </p:sp>
        <p:sp>
          <p:nvSpPr>
            <p:cNvPr id="10" name="TextBox 9">
              <a:extLst>
                <a:ext uri="{FF2B5EF4-FFF2-40B4-BE49-F238E27FC236}">
                  <a16:creationId xmlns:a16="http://schemas.microsoft.com/office/drawing/2014/main" id="{C9A814E0-C68D-4C5A-B239-12CCCA4E7AD4}"/>
                </a:ext>
              </a:extLst>
            </p:cNvPr>
            <p:cNvSpPr txBox="1"/>
            <p:nvPr/>
          </p:nvSpPr>
          <p:spPr>
            <a:xfrm>
              <a:off x="3853719" y="1737194"/>
              <a:ext cx="1436562" cy="276999"/>
            </a:xfrm>
            <a:prstGeom prst="rect">
              <a:avLst/>
            </a:prstGeom>
            <a:noFill/>
          </p:spPr>
          <p:txBody>
            <a:bodyPr wrap="square" rtlCol="0">
              <a:spAutoFit/>
            </a:bodyPr>
            <a:lstStyle/>
            <a:p>
              <a:pPr algn="ctr"/>
              <a:r>
                <a:rPr lang="en-US" sz="1200" i="1" dirty="0">
                  <a:solidFill>
                    <a:srgbClr val="FF0000"/>
                  </a:solidFill>
                </a:rPr>
                <a:t>Good-Fit</a:t>
              </a:r>
              <a:endParaRPr lang="en-IN" sz="1200" i="1" dirty="0">
                <a:solidFill>
                  <a:srgbClr val="FF0000"/>
                </a:solidFill>
              </a:endParaRPr>
            </a:p>
          </p:txBody>
        </p:sp>
      </p:grpSp>
      <p:pic>
        <p:nvPicPr>
          <p:cNvPr id="11" name="Picture 10">
            <a:extLst>
              <a:ext uri="{FF2B5EF4-FFF2-40B4-BE49-F238E27FC236}">
                <a16:creationId xmlns:a16="http://schemas.microsoft.com/office/drawing/2014/main" id="{4B02CF1F-CF03-4143-89FE-D12038E3DDD6}"/>
              </a:ext>
            </a:extLst>
          </p:cNvPr>
          <p:cNvPicPr>
            <a:picLocks noChangeAspect="1"/>
          </p:cNvPicPr>
          <p:nvPr/>
        </p:nvPicPr>
        <p:blipFill>
          <a:blip r:embed="rId4"/>
          <a:stretch>
            <a:fillRect/>
          </a:stretch>
        </p:blipFill>
        <p:spPr>
          <a:xfrm>
            <a:off x="2026812" y="3078600"/>
            <a:ext cx="5090376" cy="1499525"/>
          </a:xfrm>
          <a:prstGeom prst="rect">
            <a:avLst/>
          </a:prstGeom>
        </p:spPr>
      </p:pic>
    </p:spTree>
    <p:extLst>
      <p:ext uri="{BB962C8B-B14F-4D97-AF65-F5344CB8AC3E}">
        <p14:creationId xmlns:p14="http://schemas.microsoft.com/office/powerpoint/2010/main" val="973940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685941-1393-42C2-8B29-46F09DB2E5EF}"/>
              </a:ext>
            </a:extLst>
          </p:cNvPr>
          <p:cNvSpPr>
            <a:spLocks noGrp="1"/>
          </p:cNvSpPr>
          <p:nvPr>
            <p:ph type="dt" sz="half" idx="10"/>
          </p:nvPr>
        </p:nvSpPr>
        <p:spPr/>
        <p:txBody>
          <a:bodyPr/>
          <a:lstStyle/>
          <a:p>
            <a:fld id="{9E6D2E29-3933-614D-82C7-D215195ADAE0}" type="datetime1">
              <a:rPr lang="en-IN" smtClean="0"/>
              <a:t>05-05-2020</a:t>
            </a:fld>
            <a:endParaRPr lang="en-IN"/>
          </a:p>
        </p:txBody>
      </p:sp>
      <p:sp>
        <p:nvSpPr>
          <p:cNvPr id="3" name="Slide Number Placeholder 2">
            <a:extLst>
              <a:ext uri="{FF2B5EF4-FFF2-40B4-BE49-F238E27FC236}">
                <a16:creationId xmlns:a16="http://schemas.microsoft.com/office/drawing/2014/main" id="{DD443725-F0EE-4DD7-A3B6-C8FAD29E788C}"/>
              </a:ext>
            </a:extLst>
          </p:cNvPr>
          <p:cNvSpPr>
            <a:spLocks noGrp="1"/>
          </p:cNvSpPr>
          <p:nvPr>
            <p:ph type="sldNum" sz="quarter" idx="12"/>
          </p:nvPr>
        </p:nvSpPr>
        <p:spPr/>
        <p:txBody>
          <a:bodyPr/>
          <a:lstStyle/>
          <a:p>
            <a:fld id="{273EEA2F-D825-49D3-9C25-497F06EFD3F7}" type="slidenum">
              <a:rPr lang="en-IN" smtClean="0"/>
              <a:t>6</a:t>
            </a:fld>
            <a:endParaRPr lang="en-IN"/>
          </a:p>
        </p:txBody>
      </p:sp>
      <p:sp>
        <p:nvSpPr>
          <p:cNvPr id="5" name="Title 4">
            <a:extLst>
              <a:ext uri="{FF2B5EF4-FFF2-40B4-BE49-F238E27FC236}">
                <a16:creationId xmlns:a16="http://schemas.microsoft.com/office/drawing/2014/main" id="{4E84F4D1-4B4A-481A-8A8A-37502171B131}"/>
              </a:ext>
            </a:extLst>
          </p:cNvPr>
          <p:cNvSpPr>
            <a:spLocks noGrp="1"/>
          </p:cNvSpPr>
          <p:nvPr>
            <p:ph type="title"/>
          </p:nvPr>
        </p:nvSpPr>
        <p:spPr>
          <a:xfrm>
            <a:off x="316679" y="121966"/>
            <a:ext cx="5064466" cy="382564"/>
          </a:xfrm>
        </p:spPr>
        <p:txBody>
          <a:bodyPr/>
          <a:lstStyle/>
          <a:p>
            <a:r>
              <a:rPr lang="en-IN" b="1" dirty="0"/>
              <a:t>How to Detect Overfitting?</a:t>
            </a:r>
            <a:endParaRPr lang="en-IN" dirty="0"/>
          </a:p>
        </p:txBody>
      </p:sp>
      <p:sp>
        <p:nvSpPr>
          <p:cNvPr id="6" name="Rectangle 5">
            <a:extLst>
              <a:ext uri="{FF2B5EF4-FFF2-40B4-BE49-F238E27FC236}">
                <a16:creationId xmlns:a16="http://schemas.microsoft.com/office/drawing/2014/main" id="{A8F1D50A-B879-4E52-8EEA-6B06CBF6FFC3}"/>
              </a:ext>
            </a:extLst>
          </p:cNvPr>
          <p:cNvSpPr/>
          <p:nvPr/>
        </p:nvSpPr>
        <p:spPr>
          <a:xfrm>
            <a:off x="562911" y="792184"/>
            <a:ext cx="8035080" cy="830997"/>
          </a:xfrm>
          <a:prstGeom prst="rect">
            <a:avLst/>
          </a:prstGeom>
        </p:spPr>
        <p:txBody>
          <a:bodyPr wrap="square">
            <a:spAutoFit/>
          </a:bodyPr>
          <a:lstStyle/>
          <a:p>
            <a:r>
              <a:rPr lang="en-US" sz="1200" dirty="0">
                <a:solidFill>
                  <a:srgbClr val="676767"/>
                </a:solidFill>
                <a:latin typeface="Open Sans"/>
              </a:rPr>
              <a:t>Detecting overfitting is almost impossible before you test the data. It can help address the inherent characteristic of overfitting, which is the inability to generalize data sets. The data can, therefore, be separated into different subsets to make it easy for training and testing. The data is split into three main parts, i.e., a train set ,a test set &amp; a validate set</a:t>
            </a:r>
            <a:endParaRPr lang="en-IN" sz="1200" dirty="0"/>
          </a:p>
        </p:txBody>
      </p:sp>
      <p:sp>
        <p:nvSpPr>
          <p:cNvPr id="7" name="Rectangle 6">
            <a:extLst>
              <a:ext uri="{FF2B5EF4-FFF2-40B4-BE49-F238E27FC236}">
                <a16:creationId xmlns:a16="http://schemas.microsoft.com/office/drawing/2014/main" id="{0119DB1E-1460-4B96-91A5-C6C627E920F3}"/>
              </a:ext>
            </a:extLst>
          </p:cNvPr>
          <p:cNvSpPr/>
          <p:nvPr/>
        </p:nvSpPr>
        <p:spPr>
          <a:xfrm>
            <a:off x="1338707" y="3833278"/>
            <a:ext cx="6693539" cy="646331"/>
          </a:xfrm>
          <a:prstGeom prst="rect">
            <a:avLst/>
          </a:prstGeom>
        </p:spPr>
        <p:txBody>
          <a:bodyPr wrap="square">
            <a:spAutoFit/>
          </a:bodyPr>
          <a:lstStyle/>
          <a:p>
            <a:r>
              <a:rPr lang="en-US" sz="1200" dirty="0">
                <a:solidFill>
                  <a:srgbClr val="676767"/>
                </a:solidFill>
                <a:latin typeface="Open Sans"/>
              </a:rPr>
              <a:t>By segmenting the dataset, we can examine the performance of the model on each set of data to spot overfitting when it occurs. The performance can be measured using the percentage of accuracy observed in train &amp; validate data sets to conclude on the presence of overfitting.</a:t>
            </a:r>
            <a:endParaRPr lang="en-IN" dirty="0"/>
          </a:p>
        </p:txBody>
      </p:sp>
      <p:pic>
        <p:nvPicPr>
          <p:cNvPr id="10" name="Picture 9">
            <a:extLst>
              <a:ext uri="{FF2B5EF4-FFF2-40B4-BE49-F238E27FC236}">
                <a16:creationId xmlns:a16="http://schemas.microsoft.com/office/drawing/2014/main" id="{E788A5F1-2122-44F0-B7D1-EDB45A5ADD34}"/>
              </a:ext>
            </a:extLst>
          </p:cNvPr>
          <p:cNvPicPr>
            <a:picLocks noChangeAspect="1"/>
          </p:cNvPicPr>
          <p:nvPr/>
        </p:nvPicPr>
        <p:blipFill>
          <a:blip r:embed="rId2"/>
          <a:stretch>
            <a:fillRect/>
          </a:stretch>
        </p:blipFill>
        <p:spPr>
          <a:xfrm>
            <a:off x="5279356" y="1641691"/>
            <a:ext cx="3430748" cy="2138761"/>
          </a:xfrm>
          <a:prstGeom prst="rect">
            <a:avLst/>
          </a:prstGeom>
        </p:spPr>
      </p:pic>
      <p:sp>
        <p:nvSpPr>
          <p:cNvPr id="11" name="Rectangle 10">
            <a:extLst>
              <a:ext uri="{FF2B5EF4-FFF2-40B4-BE49-F238E27FC236}">
                <a16:creationId xmlns:a16="http://schemas.microsoft.com/office/drawing/2014/main" id="{ABA236A8-F53C-41D4-8EA8-DE36A2DFED2A}"/>
              </a:ext>
            </a:extLst>
          </p:cNvPr>
          <p:cNvSpPr/>
          <p:nvPr/>
        </p:nvSpPr>
        <p:spPr>
          <a:xfrm>
            <a:off x="562911" y="1729373"/>
            <a:ext cx="3927315" cy="1754326"/>
          </a:xfrm>
          <a:prstGeom prst="rect">
            <a:avLst/>
          </a:prstGeom>
        </p:spPr>
        <p:txBody>
          <a:bodyPr wrap="square">
            <a:spAutoFit/>
          </a:bodyPr>
          <a:lstStyle/>
          <a:p>
            <a:pPr fontAlgn="base"/>
            <a:r>
              <a:rPr lang="en-US" sz="1200" i="1" dirty="0">
                <a:solidFill>
                  <a:srgbClr val="FF0000"/>
                </a:solidFill>
                <a:latin typeface="Helvetica Neue"/>
              </a:rPr>
              <a:t>– Training set: </a:t>
            </a:r>
            <a:r>
              <a:rPr lang="en-US" sz="1200" i="1" dirty="0">
                <a:solidFill>
                  <a:srgbClr val="555555"/>
                </a:solidFill>
                <a:latin typeface="Helvetica Neue"/>
              </a:rPr>
              <a:t>A set of examples used for learning, that is to fit the parameters of the classifier.</a:t>
            </a:r>
          </a:p>
          <a:p>
            <a:pPr fontAlgn="base"/>
            <a:endParaRPr lang="en-US" sz="1200" i="1" dirty="0">
              <a:solidFill>
                <a:srgbClr val="555555"/>
              </a:solidFill>
              <a:latin typeface="Helvetica Neue"/>
            </a:endParaRPr>
          </a:p>
          <a:p>
            <a:pPr fontAlgn="base"/>
            <a:r>
              <a:rPr lang="en-US" sz="1200" i="1" dirty="0">
                <a:solidFill>
                  <a:srgbClr val="FF0000"/>
                </a:solidFill>
                <a:latin typeface="Helvetica Neue"/>
              </a:rPr>
              <a:t>– Validation set: </a:t>
            </a:r>
            <a:r>
              <a:rPr lang="en-US" sz="1200" i="1" dirty="0">
                <a:solidFill>
                  <a:srgbClr val="555555"/>
                </a:solidFill>
                <a:latin typeface="Helvetica Neue"/>
              </a:rPr>
              <a:t>A set of examples used to tune the parameters of a classifier, for example to choose the number of hidden units in a neural network.</a:t>
            </a:r>
          </a:p>
          <a:p>
            <a:pPr fontAlgn="base"/>
            <a:endParaRPr lang="en-US" sz="1200" i="1" dirty="0">
              <a:solidFill>
                <a:srgbClr val="555555"/>
              </a:solidFill>
              <a:latin typeface="Helvetica Neue"/>
            </a:endParaRPr>
          </a:p>
          <a:p>
            <a:pPr fontAlgn="base"/>
            <a:r>
              <a:rPr lang="en-US" sz="1200" i="1" dirty="0">
                <a:solidFill>
                  <a:srgbClr val="FF0000"/>
                </a:solidFill>
                <a:latin typeface="Helvetica Neue"/>
              </a:rPr>
              <a:t>– Test set: </a:t>
            </a:r>
            <a:r>
              <a:rPr lang="en-US" sz="1200" i="1" dirty="0">
                <a:solidFill>
                  <a:srgbClr val="555555"/>
                </a:solidFill>
                <a:latin typeface="Helvetica Neue"/>
              </a:rPr>
              <a:t>A set of examples used only to assess the performance of a fully-specified classifier.</a:t>
            </a:r>
            <a:endParaRPr lang="en-US" sz="1200" b="0" i="1" dirty="0">
              <a:solidFill>
                <a:srgbClr val="555555"/>
              </a:solidFill>
              <a:effectLst/>
              <a:latin typeface="Helvetica Neue"/>
            </a:endParaRPr>
          </a:p>
        </p:txBody>
      </p:sp>
    </p:spTree>
    <p:extLst>
      <p:ext uri="{BB962C8B-B14F-4D97-AF65-F5344CB8AC3E}">
        <p14:creationId xmlns:p14="http://schemas.microsoft.com/office/powerpoint/2010/main" val="899229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05-05-2020</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7</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1" y="0"/>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42167" y="622348"/>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1</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05-05-2020</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31" name="Google Shape;709;p45">
            <a:extLst>
              <a:ext uri="{FF2B5EF4-FFF2-40B4-BE49-F238E27FC236}">
                <a16:creationId xmlns:a16="http://schemas.microsoft.com/office/drawing/2014/main" id="{718E3553-E668-4945-A8DC-C5CA3A9F58E3}"/>
              </a:ext>
            </a:extLst>
          </p:cNvPr>
          <p:cNvSpPr txBox="1">
            <a:spLocks/>
          </p:cNvSpPr>
          <p:nvPr/>
        </p:nvSpPr>
        <p:spPr>
          <a:xfrm>
            <a:off x="267644" y="733734"/>
            <a:ext cx="8822100" cy="1901532"/>
          </a:xfrm>
          <a:prstGeom prst="rect">
            <a:avLst/>
          </a:prstGeom>
          <a:noFill/>
          <a:ln>
            <a:noFill/>
          </a:ln>
        </p:spPr>
        <p:txBody>
          <a:bodyPr spcFirstLastPara="1" wrap="square" lIns="91425" tIns="45700" rIns="91425" bIns="4570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1200"/>
              </a:spcBef>
              <a:buFont typeface="Arial" panose="020B0604020202020204" pitchFamily="34" charset="0"/>
              <a:buNone/>
            </a:pPr>
            <a:endParaRPr lang="en-US" sz="1600" b="1" dirty="0"/>
          </a:p>
          <a:p>
            <a:pPr marL="0" indent="0">
              <a:lnSpc>
                <a:spcPct val="100000"/>
              </a:lnSpc>
              <a:spcBef>
                <a:spcPts val="1200"/>
              </a:spcBef>
              <a:buFont typeface="Arial" panose="020B0604020202020204" pitchFamily="34" charset="0"/>
              <a:buNone/>
            </a:pPr>
            <a:r>
              <a:rPr lang="en-US" sz="1600" b="1" dirty="0"/>
              <a:t>How does number of observations influence overfitting? Choose the correct answer(s)</a:t>
            </a:r>
          </a:p>
          <a:p>
            <a:pPr marL="457200" indent="-317500">
              <a:lnSpc>
                <a:spcPct val="100000"/>
              </a:lnSpc>
              <a:spcBef>
                <a:spcPts val="1200"/>
              </a:spcBef>
              <a:buSzPts val="1400"/>
              <a:buFont typeface="Arial" panose="020B0604020202020204" pitchFamily="34" charset="0"/>
              <a:buAutoNum type="arabicPeriod"/>
            </a:pPr>
            <a:r>
              <a:rPr lang="en-US" sz="1600" b="1" dirty="0"/>
              <a:t>In case of fewer observations, it is easy to overfit the data.</a:t>
            </a:r>
          </a:p>
          <a:p>
            <a:pPr marL="457200" indent="-317500">
              <a:lnSpc>
                <a:spcPct val="100000"/>
              </a:lnSpc>
              <a:spcBef>
                <a:spcPts val="0"/>
              </a:spcBef>
              <a:buSzPts val="1400"/>
              <a:buFont typeface="Arial" panose="020B0604020202020204" pitchFamily="34" charset="0"/>
              <a:buAutoNum type="arabicPeriod"/>
            </a:pPr>
            <a:r>
              <a:rPr lang="en-US" sz="1600" b="1" dirty="0"/>
              <a:t>In case of fewer observations, it is hard to overfit the data.</a:t>
            </a:r>
          </a:p>
          <a:p>
            <a:pPr marL="457200" indent="-317500">
              <a:lnSpc>
                <a:spcPct val="100000"/>
              </a:lnSpc>
              <a:spcBef>
                <a:spcPts val="0"/>
              </a:spcBef>
              <a:buSzPts val="1400"/>
              <a:buFont typeface="Arial" panose="020B0604020202020204" pitchFamily="34" charset="0"/>
              <a:buAutoNum type="arabicPeriod"/>
            </a:pPr>
            <a:r>
              <a:rPr lang="en-US" sz="1600" b="1" dirty="0"/>
              <a:t>In case of more observations, it is easy to overfit the data.</a:t>
            </a:r>
          </a:p>
          <a:p>
            <a:pPr marL="457200" indent="-317500">
              <a:lnSpc>
                <a:spcPct val="100000"/>
              </a:lnSpc>
              <a:spcBef>
                <a:spcPts val="0"/>
              </a:spcBef>
              <a:buSzPts val="1400"/>
              <a:buFont typeface="Arial" panose="020B0604020202020204" pitchFamily="34" charset="0"/>
              <a:buAutoNum type="arabicPeriod"/>
            </a:pPr>
            <a:r>
              <a:rPr lang="en-US" sz="1600" b="1" dirty="0"/>
              <a:t>In case of more observations, it is hard to overfit the data</a:t>
            </a:r>
          </a:p>
          <a:p>
            <a:pPr marL="0" indent="0">
              <a:lnSpc>
                <a:spcPct val="100000"/>
              </a:lnSpc>
              <a:spcBef>
                <a:spcPts val="1200"/>
              </a:spcBef>
              <a:buFont typeface="Arial" panose="020B0604020202020204" pitchFamily="34" charset="0"/>
              <a:buNone/>
            </a:pPr>
            <a:endParaRPr lang="en-US" sz="1600" b="1" dirty="0"/>
          </a:p>
          <a:p>
            <a:pPr marL="0" indent="0">
              <a:lnSpc>
                <a:spcPct val="100000"/>
              </a:lnSpc>
              <a:spcBef>
                <a:spcPts val="1200"/>
              </a:spcBef>
              <a:buFont typeface="Arial" panose="020B0604020202020204" pitchFamily="34" charset="0"/>
              <a:buNone/>
            </a:pPr>
            <a:endParaRPr lang="en-US" sz="1600" b="1" dirty="0"/>
          </a:p>
          <a:p>
            <a:pPr marL="0" indent="0">
              <a:lnSpc>
                <a:spcPct val="100000"/>
              </a:lnSpc>
              <a:spcBef>
                <a:spcPts val="1200"/>
              </a:spcBef>
              <a:buFont typeface="Arial" panose="020B0604020202020204" pitchFamily="34" charset="0"/>
              <a:buNone/>
            </a:pPr>
            <a:endParaRPr lang="en-US" sz="1600" b="1" dirty="0"/>
          </a:p>
          <a:p>
            <a:pPr marL="0" indent="0">
              <a:lnSpc>
                <a:spcPct val="100000"/>
              </a:lnSpc>
              <a:spcBef>
                <a:spcPts val="1200"/>
              </a:spcBef>
              <a:buFont typeface="Arial" panose="020B0604020202020204" pitchFamily="34" charset="0"/>
              <a:buNone/>
            </a:pPr>
            <a:endParaRPr lang="en-US" sz="1600" b="1" dirty="0"/>
          </a:p>
          <a:p>
            <a:pPr marL="0" indent="0">
              <a:lnSpc>
                <a:spcPct val="100000"/>
              </a:lnSpc>
              <a:spcBef>
                <a:spcPts val="1200"/>
              </a:spcBef>
              <a:buFont typeface="Arial" panose="020B0604020202020204" pitchFamily="34" charset="0"/>
              <a:buNone/>
            </a:pPr>
            <a:endParaRPr lang="en-US" sz="1600" b="1" dirty="0"/>
          </a:p>
        </p:txBody>
      </p:sp>
      <p:sp>
        <p:nvSpPr>
          <p:cNvPr id="2" name="Rectangle 1">
            <a:extLst>
              <a:ext uri="{FF2B5EF4-FFF2-40B4-BE49-F238E27FC236}">
                <a16:creationId xmlns:a16="http://schemas.microsoft.com/office/drawing/2014/main" id="{CC917E3B-7F8E-49E6-ABE7-EDE3DCB78F55}"/>
              </a:ext>
            </a:extLst>
          </p:cNvPr>
          <p:cNvSpPr/>
          <p:nvPr/>
        </p:nvSpPr>
        <p:spPr>
          <a:xfrm>
            <a:off x="769999" y="2866258"/>
            <a:ext cx="4572000" cy="1661993"/>
          </a:xfrm>
          <a:prstGeom prst="rect">
            <a:avLst/>
          </a:prstGeom>
        </p:spPr>
        <p:txBody>
          <a:bodyPr>
            <a:spAutoFit/>
          </a:bodyPr>
          <a:lstStyle/>
          <a:p>
            <a:pPr>
              <a:spcBef>
                <a:spcPts val="1200"/>
              </a:spcBef>
            </a:pPr>
            <a:r>
              <a:rPr lang="en-US" dirty="0"/>
              <a:t>A. 1 and 4</a:t>
            </a:r>
          </a:p>
          <a:p>
            <a:pPr>
              <a:spcBef>
                <a:spcPts val="1200"/>
              </a:spcBef>
            </a:pPr>
            <a:r>
              <a:rPr lang="en-US" dirty="0"/>
              <a:t>B. 2 and 3</a:t>
            </a:r>
          </a:p>
          <a:p>
            <a:pPr>
              <a:spcBef>
                <a:spcPts val="1200"/>
              </a:spcBef>
            </a:pPr>
            <a:r>
              <a:rPr lang="en-US" dirty="0"/>
              <a:t>C. 1 and 3</a:t>
            </a:r>
          </a:p>
          <a:p>
            <a:pPr>
              <a:spcBef>
                <a:spcPts val="1200"/>
              </a:spcBef>
            </a:pPr>
            <a:r>
              <a:rPr lang="en-US" dirty="0"/>
              <a:t>D. None of theses</a:t>
            </a:r>
          </a:p>
        </p:txBody>
      </p:sp>
    </p:spTree>
    <p:extLst>
      <p:ext uri="{BB962C8B-B14F-4D97-AF65-F5344CB8AC3E}">
        <p14:creationId xmlns:p14="http://schemas.microsoft.com/office/powerpoint/2010/main" val="1658002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05-05-2020</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8</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1" y="0"/>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42167" y="622348"/>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1</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05-05-2020</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31" name="Google Shape;709;p45">
            <a:extLst>
              <a:ext uri="{FF2B5EF4-FFF2-40B4-BE49-F238E27FC236}">
                <a16:creationId xmlns:a16="http://schemas.microsoft.com/office/drawing/2014/main" id="{718E3553-E668-4945-A8DC-C5CA3A9F58E3}"/>
              </a:ext>
            </a:extLst>
          </p:cNvPr>
          <p:cNvSpPr txBox="1">
            <a:spLocks/>
          </p:cNvSpPr>
          <p:nvPr/>
        </p:nvSpPr>
        <p:spPr>
          <a:xfrm>
            <a:off x="267644" y="733734"/>
            <a:ext cx="8822100" cy="1901532"/>
          </a:xfrm>
          <a:prstGeom prst="rect">
            <a:avLst/>
          </a:prstGeom>
          <a:noFill/>
          <a:ln>
            <a:noFill/>
          </a:ln>
        </p:spPr>
        <p:txBody>
          <a:bodyPr spcFirstLastPara="1" wrap="square" lIns="91425" tIns="45700" rIns="91425" bIns="4570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1200"/>
              </a:spcBef>
              <a:buFont typeface="Arial" panose="020B0604020202020204" pitchFamily="34" charset="0"/>
              <a:buNone/>
            </a:pPr>
            <a:endParaRPr lang="en-US" sz="1600" b="1" dirty="0"/>
          </a:p>
          <a:p>
            <a:pPr marL="0" indent="0">
              <a:lnSpc>
                <a:spcPct val="100000"/>
              </a:lnSpc>
              <a:spcBef>
                <a:spcPts val="1200"/>
              </a:spcBef>
              <a:buFont typeface="Arial" panose="020B0604020202020204" pitchFamily="34" charset="0"/>
              <a:buNone/>
            </a:pPr>
            <a:r>
              <a:rPr lang="en-US" sz="1600" b="1" dirty="0"/>
              <a:t>How does number of observations influence overfitting? Choose the correct answer(s)</a:t>
            </a:r>
          </a:p>
          <a:p>
            <a:pPr marL="457200" indent="-317500">
              <a:lnSpc>
                <a:spcPct val="100000"/>
              </a:lnSpc>
              <a:spcBef>
                <a:spcPts val="1200"/>
              </a:spcBef>
              <a:buSzPts val="1400"/>
              <a:buFont typeface="Arial" panose="020B0604020202020204" pitchFamily="34" charset="0"/>
              <a:buAutoNum type="arabicPeriod"/>
            </a:pPr>
            <a:r>
              <a:rPr lang="en-US" sz="1600" b="1" dirty="0"/>
              <a:t>In case of fewer observations, it is easy to overfit the data.</a:t>
            </a:r>
          </a:p>
          <a:p>
            <a:pPr marL="457200" indent="-317500">
              <a:lnSpc>
                <a:spcPct val="100000"/>
              </a:lnSpc>
              <a:spcBef>
                <a:spcPts val="0"/>
              </a:spcBef>
              <a:buSzPts val="1400"/>
              <a:buFont typeface="Arial" panose="020B0604020202020204" pitchFamily="34" charset="0"/>
              <a:buAutoNum type="arabicPeriod"/>
            </a:pPr>
            <a:r>
              <a:rPr lang="en-US" sz="1600" b="1" dirty="0"/>
              <a:t>In case of fewer observations, it is hard to overfit the data.</a:t>
            </a:r>
          </a:p>
          <a:p>
            <a:pPr marL="457200" indent="-317500">
              <a:lnSpc>
                <a:spcPct val="100000"/>
              </a:lnSpc>
              <a:spcBef>
                <a:spcPts val="0"/>
              </a:spcBef>
              <a:buSzPts val="1400"/>
              <a:buFont typeface="Arial" panose="020B0604020202020204" pitchFamily="34" charset="0"/>
              <a:buAutoNum type="arabicPeriod"/>
            </a:pPr>
            <a:r>
              <a:rPr lang="en-US" sz="1600" b="1" dirty="0"/>
              <a:t>In case of more observations, it is easy to overfit the data.</a:t>
            </a:r>
          </a:p>
          <a:p>
            <a:pPr marL="457200" indent="-317500">
              <a:lnSpc>
                <a:spcPct val="100000"/>
              </a:lnSpc>
              <a:spcBef>
                <a:spcPts val="0"/>
              </a:spcBef>
              <a:buSzPts val="1400"/>
              <a:buFont typeface="Arial" panose="020B0604020202020204" pitchFamily="34" charset="0"/>
              <a:buAutoNum type="arabicPeriod"/>
            </a:pPr>
            <a:r>
              <a:rPr lang="en-US" sz="1600" b="1" dirty="0"/>
              <a:t>In case of more observations, it is hard to overfit the data</a:t>
            </a:r>
          </a:p>
          <a:p>
            <a:pPr marL="0" indent="0">
              <a:lnSpc>
                <a:spcPct val="100000"/>
              </a:lnSpc>
              <a:spcBef>
                <a:spcPts val="1200"/>
              </a:spcBef>
              <a:buFont typeface="Arial" panose="020B0604020202020204" pitchFamily="34" charset="0"/>
              <a:buNone/>
            </a:pPr>
            <a:endParaRPr lang="en-US" sz="1600" b="1" dirty="0"/>
          </a:p>
          <a:p>
            <a:pPr marL="0" indent="0">
              <a:lnSpc>
                <a:spcPct val="100000"/>
              </a:lnSpc>
              <a:spcBef>
                <a:spcPts val="1200"/>
              </a:spcBef>
              <a:buFont typeface="Arial" panose="020B0604020202020204" pitchFamily="34" charset="0"/>
              <a:buNone/>
            </a:pPr>
            <a:endParaRPr lang="en-US" sz="1600" b="1" dirty="0"/>
          </a:p>
          <a:p>
            <a:pPr marL="0" indent="0">
              <a:lnSpc>
                <a:spcPct val="100000"/>
              </a:lnSpc>
              <a:spcBef>
                <a:spcPts val="1200"/>
              </a:spcBef>
              <a:buFont typeface="Arial" panose="020B0604020202020204" pitchFamily="34" charset="0"/>
              <a:buNone/>
            </a:pPr>
            <a:endParaRPr lang="en-US" sz="1600" b="1" dirty="0"/>
          </a:p>
          <a:p>
            <a:pPr marL="0" indent="0">
              <a:lnSpc>
                <a:spcPct val="100000"/>
              </a:lnSpc>
              <a:spcBef>
                <a:spcPts val="1200"/>
              </a:spcBef>
              <a:buFont typeface="Arial" panose="020B0604020202020204" pitchFamily="34" charset="0"/>
              <a:buNone/>
            </a:pPr>
            <a:endParaRPr lang="en-US" sz="1600" b="1" dirty="0"/>
          </a:p>
          <a:p>
            <a:pPr marL="0" indent="0">
              <a:lnSpc>
                <a:spcPct val="100000"/>
              </a:lnSpc>
              <a:spcBef>
                <a:spcPts val="1200"/>
              </a:spcBef>
              <a:buFont typeface="Arial" panose="020B0604020202020204" pitchFamily="34" charset="0"/>
              <a:buNone/>
            </a:pPr>
            <a:endParaRPr lang="en-US" sz="1600" b="1" dirty="0"/>
          </a:p>
        </p:txBody>
      </p:sp>
      <p:sp>
        <p:nvSpPr>
          <p:cNvPr id="2" name="Rectangle 1">
            <a:extLst>
              <a:ext uri="{FF2B5EF4-FFF2-40B4-BE49-F238E27FC236}">
                <a16:creationId xmlns:a16="http://schemas.microsoft.com/office/drawing/2014/main" id="{CC917E3B-7F8E-49E6-ABE7-EDE3DCB78F55}"/>
              </a:ext>
            </a:extLst>
          </p:cNvPr>
          <p:cNvSpPr/>
          <p:nvPr/>
        </p:nvSpPr>
        <p:spPr>
          <a:xfrm>
            <a:off x="769999" y="2866258"/>
            <a:ext cx="4572000" cy="1661993"/>
          </a:xfrm>
          <a:prstGeom prst="rect">
            <a:avLst/>
          </a:prstGeom>
        </p:spPr>
        <p:txBody>
          <a:bodyPr>
            <a:spAutoFit/>
          </a:bodyPr>
          <a:lstStyle/>
          <a:p>
            <a:pPr>
              <a:spcBef>
                <a:spcPts val="1200"/>
              </a:spcBef>
            </a:pPr>
            <a:r>
              <a:rPr lang="en-US" b="1" dirty="0">
                <a:solidFill>
                  <a:srgbClr val="FF0000"/>
                </a:solidFill>
              </a:rPr>
              <a:t>A. 1 and 4</a:t>
            </a:r>
          </a:p>
          <a:p>
            <a:pPr>
              <a:spcBef>
                <a:spcPts val="1200"/>
              </a:spcBef>
            </a:pPr>
            <a:r>
              <a:rPr lang="en-US" dirty="0"/>
              <a:t>B. 2 and 3</a:t>
            </a:r>
          </a:p>
          <a:p>
            <a:pPr>
              <a:spcBef>
                <a:spcPts val="1200"/>
              </a:spcBef>
            </a:pPr>
            <a:r>
              <a:rPr lang="en-US" dirty="0"/>
              <a:t>C. 1 and 3</a:t>
            </a:r>
          </a:p>
          <a:p>
            <a:pPr>
              <a:spcBef>
                <a:spcPts val="1200"/>
              </a:spcBef>
            </a:pPr>
            <a:r>
              <a:rPr lang="en-US" dirty="0"/>
              <a:t>D. None of theses</a:t>
            </a:r>
          </a:p>
        </p:txBody>
      </p:sp>
    </p:spTree>
    <p:extLst>
      <p:ext uri="{BB962C8B-B14F-4D97-AF65-F5344CB8AC3E}">
        <p14:creationId xmlns:p14="http://schemas.microsoft.com/office/powerpoint/2010/main" val="12710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45"/>
          <p:cNvSpPr txBox="1"/>
          <p:nvPr/>
        </p:nvSpPr>
        <p:spPr>
          <a:xfrm>
            <a:off x="385994" y="126216"/>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Quiz Time</a:t>
            </a:r>
            <a:endParaRPr sz="2340" b="0" i="0">
              <a:solidFill>
                <a:schemeClr val="lt1"/>
              </a:solidFill>
              <a:latin typeface="Proxima Nova"/>
              <a:ea typeface="Proxima Nova"/>
              <a:cs typeface="Proxima Nova"/>
              <a:sym typeface="Proxima Nova"/>
            </a:endParaRPr>
          </a:p>
        </p:txBody>
      </p:sp>
      <p:sp>
        <p:nvSpPr>
          <p:cNvPr id="709" name="Google Shape;709;p45"/>
          <p:cNvSpPr txBox="1">
            <a:spLocks noGrp="1"/>
          </p:cNvSpPr>
          <p:nvPr>
            <p:ph type="body" idx="1"/>
          </p:nvPr>
        </p:nvSpPr>
        <p:spPr>
          <a:xfrm>
            <a:off x="267644" y="733734"/>
            <a:ext cx="8822100" cy="4230900"/>
          </a:xfrm>
          <a:prstGeom prst="rect">
            <a:avLst/>
          </a:prstGeom>
          <a:noFill/>
          <a:ln>
            <a:noFill/>
          </a:ln>
        </p:spPr>
        <p:txBody>
          <a:bodyPr spcFirstLastPara="1" wrap="square" lIns="91425" tIns="45700" rIns="91425" bIns="45700" anchor="t" anchorCtr="0">
            <a:noAutofit/>
          </a:bodyPr>
          <a:lstStyle/>
          <a:p>
            <a:pPr marL="0" lvl="0" indent="0" algn="ctr" rtl="0">
              <a:lnSpc>
                <a:spcPct val="150000"/>
              </a:lnSpc>
              <a:spcBef>
                <a:spcPts val="1200"/>
              </a:spcBef>
              <a:spcAft>
                <a:spcPts val="0"/>
              </a:spcAft>
              <a:buNone/>
            </a:pPr>
            <a:r>
              <a:rPr lang="en-IN" dirty="0"/>
              <a:t>Poll Questions</a:t>
            </a:r>
            <a:endParaRPr sz="1400" dirty="0"/>
          </a:p>
          <a:p>
            <a:pPr marL="0" lvl="0" indent="0" algn="l" rtl="0">
              <a:lnSpc>
                <a:spcPct val="100000"/>
              </a:lnSpc>
              <a:spcBef>
                <a:spcPts val="1200"/>
              </a:spcBef>
              <a:spcAft>
                <a:spcPts val="0"/>
              </a:spcAft>
              <a:buNone/>
            </a:pPr>
            <a:r>
              <a:rPr lang="en-IN" sz="1400" dirty="0"/>
              <a:t>How does number of observations influence overfitting? Choose the correct answer(s)</a:t>
            </a:r>
            <a:endParaRPr sz="1400" dirty="0"/>
          </a:p>
          <a:p>
            <a:pPr marL="457200" lvl="0" indent="-317500" algn="l" rtl="0">
              <a:lnSpc>
                <a:spcPct val="100000"/>
              </a:lnSpc>
              <a:spcBef>
                <a:spcPts val="1200"/>
              </a:spcBef>
              <a:spcAft>
                <a:spcPts val="0"/>
              </a:spcAft>
              <a:buSzPts val="1400"/>
              <a:buAutoNum type="arabicPeriod"/>
            </a:pPr>
            <a:r>
              <a:rPr lang="en-IN" sz="1400" dirty="0"/>
              <a:t>In case of fewer observations, it is easy to overfit the data.</a:t>
            </a:r>
            <a:endParaRPr sz="1400" dirty="0"/>
          </a:p>
          <a:p>
            <a:pPr marL="457200" lvl="0" indent="-317500" algn="l" rtl="0">
              <a:lnSpc>
                <a:spcPct val="100000"/>
              </a:lnSpc>
              <a:spcBef>
                <a:spcPts val="0"/>
              </a:spcBef>
              <a:spcAft>
                <a:spcPts val="0"/>
              </a:spcAft>
              <a:buSzPts val="1400"/>
              <a:buAutoNum type="arabicPeriod"/>
            </a:pPr>
            <a:r>
              <a:rPr lang="en-IN" sz="1400" dirty="0"/>
              <a:t>In case of fewer observations, it is hard to overfit the data.</a:t>
            </a:r>
            <a:endParaRPr sz="1400" dirty="0"/>
          </a:p>
          <a:p>
            <a:pPr marL="457200" lvl="0" indent="-317500" algn="l" rtl="0">
              <a:lnSpc>
                <a:spcPct val="100000"/>
              </a:lnSpc>
              <a:spcBef>
                <a:spcPts val="0"/>
              </a:spcBef>
              <a:spcAft>
                <a:spcPts val="0"/>
              </a:spcAft>
              <a:buSzPts val="1400"/>
              <a:buAutoNum type="arabicPeriod"/>
            </a:pPr>
            <a:r>
              <a:rPr lang="en-IN" sz="1400" dirty="0"/>
              <a:t>In case of more observations, it is easy to overfit the data.</a:t>
            </a:r>
            <a:endParaRPr sz="1400" dirty="0"/>
          </a:p>
          <a:p>
            <a:pPr marL="457200" lvl="0" indent="-317500" algn="l" rtl="0">
              <a:lnSpc>
                <a:spcPct val="100000"/>
              </a:lnSpc>
              <a:spcBef>
                <a:spcPts val="0"/>
              </a:spcBef>
              <a:spcAft>
                <a:spcPts val="0"/>
              </a:spcAft>
              <a:buSzPts val="1400"/>
              <a:buAutoNum type="arabicPeriod"/>
            </a:pPr>
            <a:r>
              <a:rPr lang="en-IN" sz="1400" dirty="0"/>
              <a:t>In case of more observations, it is hard to overfit the data.</a:t>
            </a:r>
            <a:endParaRPr sz="1400" dirty="0"/>
          </a:p>
          <a:p>
            <a:pPr marL="0" lvl="0" indent="0" algn="l" rtl="0">
              <a:lnSpc>
                <a:spcPct val="100000"/>
              </a:lnSpc>
              <a:spcBef>
                <a:spcPts val="1200"/>
              </a:spcBef>
              <a:spcAft>
                <a:spcPts val="0"/>
              </a:spcAft>
              <a:buNone/>
            </a:pPr>
            <a:endParaRPr sz="1400" dirty="0"/>
          </a:p>
          <a:p>
            <a:pPr marL="0" lvl="0" indent="0" algn="l" rtl="0">
              <a:lnSpc>
                <a:spcPct val="100000"/>
              </a:lnSpc>
              <a:spcBef>
                <a:spcPts val="1200"/>
              </a:spcBef>
              <a:spcAft>
                <a:spcPts val="0"/>
              </a:spcAft>
              <a:buNone/>
            </a:pPr>
            <a:r>
              <a:rPr lang="en-IN" sz="1400" dirty="0"/>
              <a:t>A. 1 and 4</a:t>
            </a:r>
            <a:endParaRPr sz="1400" dirty="0"/>
          </a:p>
          <a:p>
            <a:pPr marL="0" lvl="0" indent="0" algn="l" rtl="0">
              <a:lnSpc>
                <a:spcPct val="100000"/>
              </a:lnSpc>
              <a:spcBef>
                <a:spcPts val="1200"/>
              </a:spcBef>
              <a:spcAft>
                <a:spcPts val="0"/>
              </a:spcAft>
              <a:buNone/>
            </a:pPr>
            <a:r>
              <a:rPr lang="en-IN" sz="1400" dirty="0"/>
              <a:t>B. 2 and 3</a:t>
            </a:r>
            <a:endParaRPr sz="1400" dirty="0"/>
          </a:p>
          <a:p>
            <a:pPr marL="0" lvl="0" indent="0" algn="l" rtl="0">
              <a:lnSpc>
                <a:spcPct val="100000"/>
              </a:lnSpc>
              <a:spcBef>
                <a:spcPts val="1200"/>
              </a:spcBef>
              <a:spcAft>
                <a:spcPts val="0"/>
              </a:spcAft>
              <a:buNone/>
            </a:pPr>
            <a:r>
              <a:rPr lang="en-IN" sz="1400" dirty="0"/>
              <a:t>C. 1 and 3</a:t>
            </a:r>
            <a:endParaRPr sz="1400" dirty="0"/>
          </a:p>
          <a:p>
            <a:pPr marL="0" lvl="0" indent="0" algn="l" rtl="0">
              <a:lnSpc>
                <a:spcPct val="100000"/>
              </a:lnSpc>
              <a:spcBef>
                <a:spcPts val="1200"/>
              </a:spcBef>
              <a:spcAft>
                <a:spcPts val="0"/>
              </a:spcAft>
              <a:buNone/>
            </a:pPr>
            <a:r>
              <a:rPr lang="en-IN" sz="1400" dirty="0"/>
              <a:t>D. None of theses</a:t>
            </a:r>
            <a:endParaRPr sz="1400" dirty="0"/>
          </a:p>
          <a:p>
            <a:pPr marL="0" lvl="0" indent="0" algn="l" rtl="0">
              <a:lnSpc>
                <a:spcPct val="100000"/>
              </a:lnSpc>
              <a:spcBef>
                <a:spcPts val="1200"/>
              </a:spcBef>
              <a:spcAft>
                <a:spcPts val="0"/>
              </a:spcAft>
              <a:buNone/>
            </a:pPr>
            <a:endParaRPr sz="1400" dirty="0"/>
          </a:p>
          <a:p>
            <a:pPr marL="0" lvl="0" indent="0" algn="l" rtl="0">
              <a:lnSpc>
                <a:spcPct val="100000"/>
              </a:lnSpc>
              <a:spcBef>
                <a:spcPts val="1200"/>
              </a:spcBef>
              <a:spcAft>
                <a:spcPts val="0"/>
              </a:spcAft>
              <a:buNone/>
            </a:pPr>
            <a:endParaRPr sz="1400" dirty="0"/>
          </a:p>
          <a:p>
            <a:pPr marL="0" lvl="0" indent="0" algn="l" rtl="0">
              <a:lnSpc>
                <a:spcPct val="100000"/>
              </a:lnSpc>
              <a:spcBef>
                <a:spcPts val="1200"/>
              </a:spcBef>
              <a:spcAft>
                <a:spcPts val="0"/>
              </a:spcAft>
              <a:buClr>
                <a:schemeClr val="dk1"/>
              </a:buClr>
              <a:buSzPts val="1100"/>
              <a:buFont typeface="Arial"/>
              <a:buNone/>
            </a:pPr>
            <a:endParaRPr sz="1400" dirty="0"/>
          </a:p>
          <a:p>
            <a:pPr marL="0" lvl="0" indent="0" algn="l" rtl="0">
              <a:lnSpc>
                <a:spcPct val="100000"/>
              </a:lnSpc>
              <a:spcBef>
                <a:spcPts val="1200"/>
              </a:spcBef>
              <a:spcAft>
                <a:spcPts val="0"/>
              </a:spcAft>
              <a:buNone/>
            </a:pPr>
            <a:endParaRPr sz="1400" dirty="0"/>
          </a:p>
          <a:p>
            <a:pPr marL="0" lvl="0" indent="0" algn="l" rtl="0">
              <a:lnSpc>
                <a:spcPct val="100000"/>
              </a:lnSpc>
              <a:spcBef>
                <a:spcPts val="1200"/>
              </a:spcBef>
              <a:spcAft>
                <a:spcPts val="0"/>
              </a:spcAft>
              <a:buNone/>
            </a:pPr>
            <a:endParaRPr sz="1400" dirty="0"/>
          </a:p>
          <a:p>
            <a:pPr marL="0" lvl="0" indent="0" algn="l" rtl="0">
              <a:lnSpc>
                <a:spcPct val="100000"/>
              </a:lnSpc>
              <a:spcBef>
                <a:spcPts val="1200"/>
              </a:spcBef>
              <a:spcAft>
                <a:spcPts val="0"/>
              </a:spcAft>
              <a:buNone/>
            </a:pPr>
            <a:endParaRPr sz="1400" dirty="0"/>
          </a:p>
          <a:p>
            <a:pPr marL="0" lvl="0" indent="0" algn="l" rtl="0">
              <a:lnSpc>
                <a:spcPct val="100000"/>
              </a:lnSpc>
              <a:spcBef>
                <a:spcPts val="1200"/>
              </a:spcBef>
              <a:spcAft>
                <a:spcPts val="0"/>
              </a:spcAft>
              <a:buNone/>
            </a:pPr>
            <a:endParaRPr sz="1400" dirty="0"/>
          </a:p>
          <a:p>
            <a:pPr marL="0" lvl="0" indent="0" algn="l" rtl="0">
              <a:lnSpc>
                <a:spcPct val="100000"/>
              </a:lnSpc>
              <a:spcBef>
                <a:spcPts val="1200"/>
              </a:spcBef>
              <a:spcAft>
                <a:spcPts val="0"/>
              </a:spcAft>
              <a:buNone/>
            </a:pPr>
            <a:endParaRPr sz="1400" dirty="0"/>
          </a:p>
          <a:p>
            <a:pPr marL="0" lvl="0" indent="0" algn="l" rtl="0">
              <a:lnSpc>
                <a:spcPct val="100000"/>
              </a:lnSpc>
              <a:spcBef>
                <a:spcPts val="1200"/>
              </a:spcBef>
              <a:spcAft>
                <a:spcPts val="0"/>
              </a:spcAft>
              <a:buNone/>
            </a:pPr>
            <a:endParaRPr sz="1400" dirty="0"/>
          </a:p>
          <a:p>
            <a:pPr marL="0" lvl="0" indent="0" algn="l" rtl="0">
              <a:lnSpc>
                <a:spcPct val="100000"/>
              </a:lnSpc>
              <a:spcBef>
                <a:spcPts val="1200"/>
              </a:spcBef>
              <a:spcAft>
                <a:spcPts val="0"/>
              </a:spcAft>
              <a:buNone/>
            </a:pPr>
            <a:endParaRPr sz="1400" dirty="0"/>
          </a:p>
          <a:p>
            <a:pPr marL="0" lvl="0" indent="0" algn="l" rtl="0">
              <a:lnSpc>
                <a:spcPct val="100000"/>
              </a:lnSpc>
              <a:spcBef>
                <a:spcPts val="1200"/>
              </a:spcBef>
              <a:spcAft>
                <a:spcPts val="0"/>
              </a:spcAft>
              <a:buNone/>
            </a:pPr>
            <a:endParaRPr sz="1400" dirty="0"/>
          </a:p>
          <a:p>
            <a:pPr marL="0" lvl="0" indent="0" algn="l" rtl="0">
              <a:lnSpc>
                <a:spcPct val="100000"/>
              </a:lnSpc>
              <a:spcBef>
                <a:spcPts val="1200"/>
              </a:spcBef>
              <a:spcAft>
                <a:spcPts val="0"/>
              </a:spcAft>
              <a:buNone/>
            </a:pPr>
            <a:endParaRPr sz="1400" dirty="0"/>
          </a:p>
        </p:txBody>
      </p:sp>
    </p:spTree>
  </p:cSld>
  <p:clrMapOvr>
    <a:masterClrMapping/>
  </p:clrMapOvr>
</p:sld>
</file>

<file path=ppt/theme/theme1.xml><?xml version="1.0" encoding="utf-8"?>
<a:theme xmlns:a="http://schemas.openxmlformats.org/drawingml/2006/main" name="MASTER_UPGRAD">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A0B7D4BF-F823-4A60-AE97-D3B3BE85E950}" vid="{1ADBB6A7-6E7E-4ADD-AD9D-36AA95C6FA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MASTER_UPGRAD</Template>
  <TotalTime>21609</TotalTime>
  <Words>1492</Words>
  <Application>Microsoft Office PowerPoint</Application>
  <PresentationFormat>On-screen Show (16:9)</PresentationFormat>
  <Paragraphs>201</Paragraphs>
  <Slides>20</Slides>
  <Notes>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20</vt:i4>
      </vt:variant>
    </vt:vector>
  </HeadingPairs>
  <TitlesOfParts>
    <vt:vector size="34" baseType="lpstr">
      <vt:lpstr>Arial</vt:lpstr>
      <vt:lpstr>Calibri</vt:lpstr>
      <vt:lpstr>Cambria Math</vt:lpstr>
      <vt:lpstr>Gill Sans MT</vt:lpstr>
      <vt:lpstr>Helvetica Neue</vt:lpstr>
      <vt:lpstr>medium-content-sans-serif-font</vt:lpstr>
      <vt:lpstr>medium-content-serif-font</vt:lpstr>
      <vt:lpstr>Neue Plak</vt:lpstr>
      <vt:lpstr>Open Sans</vt:lpstr>
      <vt:lpstr>Proxima Nova</vt:lpstr>
      <vt:lpstr>Proxima Nova Light</vt:lpstr>
      <vt:lpstr>Proxima Nova Rg</vt:lpstr>
      <vt:lpstr>Roboto Cn</vt:lpstr>
      <vt:lpstr>MASTER_UPGRAD</vt:lpstr>
      <vt:lpstr>PowerPoint Presentation</vt:lpstr>
      <vt:lpstr>PowerPoint Presentation</vt:lpstr>
      <vt:lpstr>PowerPoint Presentation</vt:lpstr>
      <vt:lpstr>What &amp; Why of Overfitting and Underfitting</vt:lpstr>
      <vt:lpstr>What &amp; Why of Overfitting and Underfitting</vt:lpstr>
      <vt:lpstr>How to Detect Overfitting?</vt:lpstr>
      <vt:lpstr>PowerPoint Presentation</vt:lpstr>
      <vt:lpstr>PowerPoint Presentation</vt:lpstr>
      <vt:lpstr>PowerPoint Presentation</vt:lpstr>
      <vt:lpstr>PowerPoint Presentation</vt:lpstr>
      <vt:lpstr>PowerPoint Presentation</vt:lpstr>
      <vt:lpstr>PowerPoint Presentation</vt:lpstr>
      <vt:lpstr>Bias and Variance in regression models</vt:lpstr>
      <vt:lpstr>Bias-Variance Trade-Off</vt:lpstr>
      <vt:lpstr>Regularized Linear Regression</vt:lpstr>
      <vt:lpstr>Ridge Regression</vt:lpstr>
      <vt:lpstr>Lasso Regression</vt:lpstr>
      <vt:lpstr>Regularized Linear Regression</vt:lpstr>
      <vt:lpstr>Let’s see an example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harsh.asiwal@gmail.com</dc:creator>
  <cp:lastModifiedBy>Manish</cp:lastModifiedBy>
  <cp:revision>307</cp:revision>
  <dcterms:created xsi:type="dcterms:W3CDTF">2019-01-02T10:18:22Z</dcterms:created>
  <dcterms:modified xsi:type="dcterms:W3CDTF">2020-05-05T14:51:02Z</dcterms:modified>
</cp:coreProperties>
</file>